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5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329" r:id="rId7"/>
    <p:sldId id="338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9" r:id="rId16"/>
    <p:sldId id="340" r:id="rId17"/>
    <p:sldId id="341" r:id="rId18"/>
    <p:sldId id="342" r:id="rId19"/>
    <p:sldId id="343" r:id="rId20"/>
    <p:sldId id="346" r:id="rId21"/>
    <p:sldId id="347" r:id="rId22"/>
    <p:sldId id="348" r:id="rId23"/>
    <p:sldId id="349" r:id="rId24"/>
    <p:sldId id="351" r:id="rId25"/>
    <p:sldId id="35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34"/>
    <a:srgbClr val="6F2C91"/>
    <a:srgbClr val="8D2351"/>
    <a:srgbClr val="212D64"/>
    <a:srgbClr val="222D64"/>
    <a:srgbClr val="8C2251"/>
    <a:srgbClr val="136E7C"/>
    <a:srgbClr val="931545"/>
    <a:srgbClr val="A4184D"/>
    <a:srgbClr val="2A9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0804D-68F9-4177-B417-69D9B3A7CEC8}" type="datetimeFigureOut">
              <a:rPr lang="en-US" smtClean="0"/>
              <a:pPr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8180-6199-4B32-9AD9-39801E8D9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C1F-AF62-472E-B0B7-96BEF13D888F}" type="datetimeFigureOut">
              <a:rPr lang="en-US" smtClean="0"/>
              <a:pPr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04B3-9DFA-4263-B684-91003290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66125C-86AB-4BD1-895D-52D7FA1A30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1504950"/>
            <a:ext cx="6172200" cy="914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E0DE6E-14B7-4F94-B4B6-8BD6E1C69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5900" y="2800350"/>
            <a:ext cx="6172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7839-D4E4-4C15-A189-22DDF99E40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971550"/>
            <a:ext cx="7886700" cy="3733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7B2B0-31CA-4451-8C7C-975217BC907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971550"/>
            <a:ext cx="3867150" cy="3733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0FB8D-CD5F-4F41-A6AB-2DA32189E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3867150" cy="3733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196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 marL="800100" indent="-342900">
              <a:buFont typeface="Arial"/>
              <a:buChar char="•"/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 marL="1657350" indent="-285750">
              <a:buFont typeface="Arial"/>
              <a:buChar char="•"/>
              <a:defRPr sz="1600">
                <a:latin typeface="Georgia"/>
                <a:cs typeface="Georgia"/>
              </a:defRPr>
            </a:lvl4pPr>
            <a:lvl5pPr marL="2114550" indent="-285750">
              <a:buFont typeface="Arial"/>
              <a:buChar char="•"/>
              <a:defRPr sz="14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65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400">
                <a:latin typeface="Georgia"/>
                <a:cs typeface="Georgia"/>
              </a:defRPr>
            </a:lvl1pPr>
            <a:lvl2pPr marL="800100" indent="-342900">
              <a:buFont typeface="Arial"/>
              <a:buChar char="•"/>
              <a:defRPr sz="2000">
                <a:latin typeface="Georgia"/>
                <a:cs typeface="Georgia"/>
              </a:defRPr>
            </a:lvl2pPr>
            <a:lvl3pPr marL="1200150" indent="-285750">
              <a:buFont typeface="Arial"/>
              <a:buChar char="•"/>
              <a:defRPr sz="1800">
                <a:latin typeface="Georgia"/>
                <a:cs typeface="Georgia"/>
              </a:defRPr>
            </a:lvl3pPr>
            <a:lvl4pPr marL="1657350" indent="-285750">
              <a:buFont typeface="Arial"/>
              <a:buChar char="•"/>
              <a:defRPr sz="1600">
                <a:latin typeface="Georgia"/>
                <a:cs typeface="Georgia"/>
              </a:defRPr>
            </a:lvl4pPr>
            <a:lvl5pPr marL="2114550" indent="-285750">
              <a:buFont typeface="Arial"/>
              <a:buChar char="•"/>
              <a:defRPr sz="14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41960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/>
              <a:buChar char="•"/>
              <a:defRPr sz="2400">
                <a:latin typeface="Georgia"/>
                <a:cs typeface="Georgia"/>
              </a:defRPr>
            </a:lvl1pPr>
            <a:lvl2pPr marL="800100" indent="-342900">
              <a:buFont typeface="Arial"/>
              <a:buChar char="•"/>
              <a:defRPr sz="2000">
                <a:latin typeface="Georgia"/>
                <a:cs typeface="Georgia"/>
              </a:defRPr>
            </a:lvl2pPr>
            <a:lvl3pPr marL="1257300" indent="-342900">
              <a:buFont typeface="Arial"/>
              <a:buChar char="•"/>
              <a:defRPr sz="1800">
                <a:latin typeface="Georgia"/>
                <a:cs typeface="Georgia"/>
              </a:defRPr>
            </a:lvl3pPr>
            <a:lvl4pPr marL="1657350" indent="-285750">
              <a:buFont typeface="Arial"/>
              <a:buChar char="•"/>
              <a:defRPr sz="1600">
                <a:latin typeface="Georgia"/>
                <a:cs typeface="Georgia"/>
              </a:defRPr>
            </a:lvl4pPr>
            <a:lvl5pPr marL="2114550" indent="-285750">
              <a:buFont typeface="Arial"/>
              <a:buChar char="•"/>
              <a:defRPr sz="14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1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1100" y="0"/>
            <a:ext cx="6781800" cy="8191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ctr">
              <a:buNone/>
              <a:defRPr b="1" i="0">
                <a:latin typeface="Georgia"/>
                <a:cs typeface="Georgia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2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228600" cy="11239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838200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9067800" y="4705350"/>
            <a:ext cx="76200" cy="4381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4829175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9E194-A24F-4984-A358-584121C0556B}"/>
              </a:ext>
            </a:extLst>
          </p:cNvPr>
          <p:cNvSpPr txBox="1">
            <a:spLocks/>
          </p:cNvSpPr>
          <p:nvPr userDrawn="1"/>
        </p:nvSpPr>
        <p:spPr>
          <a:xfrm>
            <a:off x="838200" y="-19050"/>
            <a:ext cx="7467600" cy="8163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AHNS Endocrine Surgery Section Guidelines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EEC169-B26A-41D0-BE3A-8003A73D2C41}"/>
              </a:ext>
            </a:extLst>
          </p:cNvPr>
          <p:cNvSpPr/>
          <p:nvPr userDrawn="1"/>
        </p:nvSpPr>
        <p:spPr>
          <a:xfrm>
            <a:off x="3005706" y="4857750"/>
            <a:ext cx="3132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eorgia" pitchFamily="18" charset="0"/>
              </a:rPr>
              <a:t>https://endocrine.ahns.info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640B6-B4E7-4A04-B3D0-4ADB79B353A1}"/>
              </a:ext>
            </a:extLst>
          </p:cNvPr>
          <p:cNvSpPr txBox="1"/>
          <p:nvPr userDrawn="1"/>
        </p:nvSpPr>
        <p:spPr>
          <a:xfrm>
            <a:off x="609600" y="196215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16" name="Picture 1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373"/>
            <a:ext cx="1066800" cy="950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9B3BB1-3419-4B7A-85F3-9A7D4DE29B19}"/>
              </a:ext>
            </a:extLst>
          </p:cNvPr>
          <p:cNvSpPr/>
          <p:nvPr userDrawn="1"/>
        </p:nvSpPr>
        <p:spPr>
          <a:xfrm>
            <a:off x="0" y="0"/>
            <a:ext cx="228600" cy="11239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A066D-54DC-44DD-A5B6-5EA6983A7CAE}"/>
              </a:ext>
            </a:extLst>
          </p:cNvPr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4A42E-0260-4F69-A6E0-144DA37F8B41}"/>
              </a:ext>
            </a:extLst>
          </p:cNvPr>
          <p:cNvSpPr/>
          <p:nvPr userDrawn="1"/>
        </p:nvSpPr>
        <p:spPr>
          <a:xfrm>
            <a:off x="0" y="838200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83A4B0-A28C-4E1D-B94C-5D47D5768DA6}"/>
              </a:ext>
            </a:extLst>
          </p:cNvPr>
          <p:cNvSpPr/>
          <p:nvPr userDrawn="1"/>
        </p:nvSpPr>
        <p:spPr>
          <a:xfrm>
            <a:off x="9067800" y="4705350"/>
            <a:ext cx="76200" cy="4381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8F03F-665D-4E1C-91C7-531C485CCCEA}"/>
              </a:ext>
            </a:extLst>
          </p:cNvPr>
          <p:cNvSpPr/>
          <p:nvPr userDrawn="1"/>
        </p:nvSpPr>
        <p:spPr>
          <a:xfrm>
            <a:off x="457200" y="4829175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FE8790-E0A6-4F4E-9BAE-2F0AF6B9A577}"/>
              </a:ext>
            </a:extLst>
          </p:cNvPr>
          <p:cNvSpPr/>
          <p:nvPr userDrawn="1"/>
        </p:nvSpPr>
        <p:spPr>
          <a:xfrm>
            <a:off x="1355879" y="4857750"/>
            <a:ext cx="64322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chemeClr val="bg1"/>
                </a:solidFill>
                <a:latin typeface="Georgia" pitchFamily="18" charset="0"/>
              </a:rPr>
              <a:t>AHNS Endocrine Surgery Section - https://endocrine.ahns.info 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373"/>
            <a:ext cx="1066800" cy="95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42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FA066D-54DC-44DD-A5B6-5EA6983A7CAE}"/>
              </a:ext>
            </a:extLst>
          </p:cNvPr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83A4B0-A28C-4E1D-B94C-5D47D5768DA6}"/>
              </a:ext>
            </a:extLst>
          </p:cNvPr>
          <p:cNvSpPr/>
          <p:nvPr userDrawn="1"/>
        </p:nvSpPr>
        <p:spPr>
          <a:xfrm>
            <a:off x="9067800" y="4705350"/>
            <a:ext cx="76200" cy="438150"/>
          </a:xfrm>
          <a:prstGeom prst="rect">
            <a:avLst/>
          </a:prstGeom>
          <a:solidFill>
            <a:srgbClr val="EE1A34"/>
          </a:solidFill>
          <a:ln>
            <a:solidFill>
              <a:srgbClr val="EE1A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8F03F-665D-4E1C-91C7-531C485CCCEA}"/>
              </a:ext>
            </a:extLst>
          </p:cNvPr>
          <p:cNvSpPr/>
          <p:nvPr userDrawn="1"/>
        </p:nvSpPr>
        <p:spPr>
          <a:xfrm>
            <a:off x="457200" y="4829175"/>
            <a:ext cx="8686800" cy="57150"/>
          </a:xfrm>
          <a:prstGeom prst="rect">
            <a:avLst/>
          </a:prstGeom>
          <a:solidFill>
            <a:srgbClr val="6F2C91"/>
          </a:solidFill>
          <a:ln>
            <a:solidFill>
              <a:srgbClr val="6F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FE8790-E0A6-4F4E-9BAE-2F0AF6B9A577}"/>
              </a:ext>
            </a:extLst>
          </p:cNvPr>
          <p:cNvSpPr/>
          <p:nvPr userDrawn="1"/>
        </p:nvSpPr>
        <p:spPr>
          <a:xfrm>
            <a:off x="1355879" y="4857750"/>
            <a:ext cx="64322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chemeClr val="bg1"/>
                </a:solidFill>
                <a:latin typeface="Georgia" pitchFamily="18" charset="0"/>
              </a:rPr>
              <a:t>AHNS Endocrine Surgery Section - https://endocrine.ahns.info </a:t>
            </a:r>
          </a:p>
        </p:txBody>
      </p:sp>
    </p:spTree>
    <p:extLst>
      <p:ext uri="{BB962C8B-B14F-4D97-AF65-F5344CB8AC3E}">
        <p14:creationId xmlns:p14="http://schemas.microsoft.com/office/powerpoint/2010/main" val="188264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  <p:sldLayoutId id="214748368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2170E-CD4C-9541-B731-53D7295A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631037"/>
            <a:ext cx="8559800" cy="143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772FE-DBEE-B34C-84AB-C993D20E2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409950"/>
            <a:ext cx="8966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4E62BC-2FD8-FD42-BC3C-3CC0CD961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937"/>
            <a:ext cx="8229600" cy="1665226"/>
          </a:xfrm>
        </p:spPr>
      </p:pic>
    </p:spTree>
    <p:extLst>
      <p:ext uri="{BB962C8B-B14F-4D97-AF65-F5344CB8AC3E}">
        <p14:creationId xmlns:p14="http://schemas.microsoft.com/office/powerpoint/2010/main" val="44878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D55410-75DA-3C4B-829E-A60F5C3EC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2353"/>
            <a:ext cx="8229600" cy="1946394"/>
          </a:xfrm>
        </p:spPr>
      </p:pic>
    </p:spTree>
    <p:extLst>
      <p:ext uri="{BB962C8B-B14F-4D97-AF65-F5344CB8AC3E}">
        <p14:creationId xmlns:p14="http://schemas.microsoft.com/office/powerpoint/2010/main" val="235764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8FE882BA-C8AE-D94B-884B-872FB91C2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68" y="285750"/>
            <a:ext cx="3373263" cy="4419600"/>
          </a:xfrm>
        </p:spPr>
      </p:pic>
    </p:spTree>
    <p:extLst>
      <p:ext uri="{BB962C8B-B14F-4D97-AF65-F5344CB8AC3E}">
        <p14:creationId xmlns:p14="http://schemas.microsoft.com/office/powerpoint/2010/main" val="90620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0E1386-2325-B640-8E78-7A2AD71BF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5" y="285750"/>
            <a:ext cx="7341030" cy="4419600"/>
          </a:xfrm>
        </p:spPr>
      </p:pic>
    </p:spTree>
    <p:extLst>
      <p:ext uri="{BB962C8B-B14F-4D97-AF65-F5344CB8AC3E}">
        <p14:creationId xmlns:p14="http://schemas.microsoft.com/office/powerpoint/2010/main" val="63884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DBA5CE98-9CCB-3A43-804E-B1BF0B3CD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8" y="285750"/>
            <a:ext cx="7793703" cy="4419600"/>
          </a:xfrm>
        </p:spPr>
      </p:pic>
    </p:spTree>
    <p:extLst>
      <p:ext uri="{BB962C8B-B14F-4D97-AF65-F5344CB8AC3E}">
        <p14:creationId xmlns:p14="http://schemas.microsoft.com/office/powerpoint/2010/main" val="420126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96E1E2AE-FF74-8C48-92F3-51262E4CB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644650"/>
            <a:ext cx="7708900" cy="1701800"/>
          </a:xfrm>
        </p:spPr>
      </p:pic>
    </p:spTree>
    <p:extLst>
      <p:ext uri="{BB962C8B-B14F-4D97-AF65-F5344CB8AC3E}">
        <p14:creationId xmlns:p14="http://schemas.microsoft.com/office/powerpoint/2010/main" val="389438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2A48D3-E2D6-B14E-830A-7CB9A6791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3622"/>
            <a:ext cx="8089900" cy="6985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BDF92-F909-5A46-BE34-349C1BFF0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38" y="514350"/>
            <a:ext cx="4799324" cy="42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4D410EA8-96C7-E34C-9AF8-058E77015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752600"/>
            <a:ext cx="8064500" cy="1485900"/>
          </a:xfrm>
        </p:spPr>
      </p:pic>
    </p:spTree>
    <p:extLst>
      <p:ext uri="{BB962C8B-B14F-4D97-AF65-F5344CB8AC3E}">
        <p14:creationId xmlns:p14="http://schemas.microsoft.com/office/powerpoint/2010/main" val="198517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88F2248A-2F66-1343-AA98-652A2A063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758950"/>
            <a:ext cx="8051800" cy="1473200"/>
          </a:xfrm>
        </p:spPr>
      </p:pic>
    </p:spTree>
    <p:extLst>
      <p:ext uri="{BB962C8B-B14F-4D97-AF65-F5344CB8AC3E}">
        <p14:creationId xmlns:p14="http://schemas.microsoft.com/office/powerpoint/2010/main" val="13533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392A8C64-82C4-7C46-A8F1-E5C191B2C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625600"/>
            <a:ext cx="8089900" cy="1739900"/>
          </a:xfrm>
        </p:spPr>
      </p:pic>
    </p:spTree>
    <p:extLst>
      <p:ext uri="{BB962C8B-B14F-4D97-AF65-F5344CB8AC3E}">
        <p14:creationId xmlns:p14="http://schemas.microsoft.com/office/powerpoint/2010/main" val="410513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7329"/>
          <a:stretch/>
        </p:blipFill>
        <p:spPr>
          <a:xfrm>
            <a:off x="1066129" y="76200"/>
            <a:ext cx="7011743" cy="596214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F44C44-3EF6-304E-A51F-C49DD2B35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98500"/>
            <a:ext cx="9118600" cy="374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B23D7-3625-B24D-A67D-DAAEC4E90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4445000"/>
            <a:ext cx="3606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DAFD9A-C9D1-DC42-B0BA-1DA2F775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08150"/>
            <a:ext cx="8178800" cy="1574800"/>
          </a:xfrm>
        </p:spPr>
      </p:pic>
    </p:spTree>
    <p:extLst>
      <p:ext uri="{BB962C8B-B14F-4D97-AF65-F5344CB8AC3E}">
        <p14:creationId xmlns:p14="http://schemas.microsoft.com/office/powerpoint/2010/main" val="79900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B8693F-0F82-B046-9E20-4C03B57A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0"/>
            <a:ext cx="2908300" cy="4699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4DE0F-064A-5B4B-AAB9-C414BEA1B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61950"/>
            <a:ext cx="80137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2FBAD-1603-2F42-A005-2810010C6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869950"/>
            <a:ext cx="8115300" cy="37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2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B8693F-0F82-B046-9E20-4C03B57A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0"/>
            <a:ext cx="2908300" cy="4699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4DE0F-064A-5B4B-AAB9-C414BEA1B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361950"/>
            <a:ext cx="8013700" cy="50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AFAC466-C17A-A848-A5B4-CCB8F6B8F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73150"/>
            <a:ext cx="84836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D677482B-2C80-ED43-B7CB-9C6D7E86B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1817580"/>
          </a:xfrm>
        </p:spPr>
      </p:pic>
      <p:pic>
        <p:nvPicPr>
          <p:cNvPr id="5" name="Content Placeholder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B8DB14A-C9E8-EB4E-A10C-B8CC14E4B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1733550"/>
            <a:ext cx="8314944" cy="24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8F2F5C0-0074-6945-A397-E4E4C3985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60157"/>
            <a:ext cx="7886700" cy="155658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74233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49F9A50-00AF-144C-8C27-3A726C282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39" y="285750"/>
            <a:ext cx="3612121" cy="4419600"/>
          </a:xfrm>
        </p:spPr>
      </p:pic>
    </p:spTree>
    <p:extLst>
      <p:ext uri="{BB962C8B-B14F-4D97-AF65-F5344CB8AC3E}">
        <p14:creationId xmlns:p14="http://schemas.microsoft.com/office/powerpoint/2010/main" val="408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 with low confidence">
            <a:extLst>
              <a:ext uri="{FF2B5EF4-FFF2-40B4-BE49-F238E27FC236}">
                <a16:creationId xmlns:a16="http://schemas.microsoft.com/office/drawing/2014/main" id="{1DA61E8E-6DCC-FC46-A810-56D47448F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86" y="285750"/>
            <a:ext cx="4687028" cy="4419600"/>
          </a:xfrm>
        </p:spPr>
      </p:pic>
    </p:spTree>
    <p:extLst>
      <p:ext uri="{BB962C8B-B14F-4D97-AF65-F5344CB8AC3E}">
        <p14:creationId xmlns:p14="http://schemas.microsoft.com/office/powerpoint/2010/main" val="153243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942E6D61-85F4-6249-8FB2-5D7A919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7" y="285750"/>
            <a:ext cx="7795846" cy="4419600"/>
          </a:xfrm>
        </p:spPr>
      </p:pic>
    </p:spTree>
    <p:extLst>
      <p:ext uri="{BB962C8B-B14F-4D97-AF65-F5344CB8AC3E}">
        <p14:creationId xmlns:p14="http://schemas.microsoft.com/office/powerpoint/2010/main" val="403930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88232E-F20E-364B-ADE3-5F5ED6DBF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7532"/>
            <a:ext cx="8229600" cy="3616036"/>
          </a:xfrm>
        </p:spPr>
      </p:pic>
    </p:spTree>
    <p:extLst>
      <p:ext uri="{BB962C8B-B14F-4D97-AF65-F5344CB8AC3E}">
        <p14:creationId xmlns:p14="http://schemas.microsoft.com/office/powerpoint/2010/main" val="363630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9B2B01A6-1D9D-9440-B7CE-05F2E5D1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238"/>
            <a:ext cx="8229600" cy="3030623"/>
          </a:xfrm>
        </p:spPr>
      </p:pic>
    </p:spTree>
    <p:extLst>
      <p:ext uri="{BB962C8B-B14F-4D97-AF65-F5344CB8AC3E}">
        <p14:creationId xmlns:p14="http://schemas.microsoft.com/office/powerpoint/2010/main" val="130706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25EB6DDD-ECB7-4441-A20E-DEA1F17DE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7" y="285750"/>
            <a:ext cx="7476766" cy="4419600"/>
          </a:xfrm>
        </p:spPr>
      </p:pic>
    </p:spTree>
    <p:extLst>
      <p:ext uri="{BB962C8B-B14F-4D97-AF65-F5344CB8AC3E}">
        <p14:creationId xmlns:p14="http://schemas.microsoft.com/office/powerpoint/2010/main" val="228959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</Words>
  <Application>Microsoft Macintosh PowerPoint</Application>
  <PresentationFormat>On-screen Show (16:9)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ChristineS</dc:creator>
  <cp:lastModifiedBy>CAMERON STACK</cp:lastModifiedBy>
  <cp:revision>111</cp:revision>
  <dcterms:created xsi:type="dcterms:W3CDTF">2015-03-25T19:41:08Z</dcterms:created>
  <dcterms:modified xsi:type="dcterms:W3CDTF">2021-08-30T14:46:56Z</dcterms:modified>
</cp:coreProperties>
</file>