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144000" cy="6858000"/>
  <p:defaultTextStyle>
    <a:lvl1pPr marL="0" indent="0" algn="l" defTabSz="914400">
      <a:lnSpc>
        <a:spcPct val="100000"/>
      </a:lnSpc>
      <a:buNone/>
      <a:defRPr lang="en-US" sz="2000" b="0" i="0">
        <a:solidFill>
          <a:schemeClr val="dk1"/>
        </a:solidFill>
        <a:latin typeface="Times New Roman"/>
      </a:defRPr>
    </a:lvl1pPr>
    <a:lvl2pPr marL="457200" indent="0" algn="l" defTabSz="914400">
      <a:lnSpc>
        <a:spcPct val="100000"/>
      </a:lnSpc>
      <a:buNone/>
      <a:defRPr lang="en-US" sz="2000" b="0" i="0">
        <a:solidFill>
          <a:schemeClr val="dk1"/>
        </a:solidFill>
        <a:latin typeface="Times New Roman"/>
      </a:defRPr>
    </a:lvl2pPr>
    <a:lvl3pPr marL="914400" indent="0" algn="l" defTabSz="914400">
      <a:lnSpc>
        <a:spcPct val="100000"/>
      </a:lnSpc>
      <a:buNone/>
      <a:defRPr lang="en-US" sz="2000" b="0" i="0">
        <a:solidFill>
          <a:schemeClr val="dk1"/>
        </a:solidFill>
        <a:latin typeface="Times New Roman"/>
      </a:defRPr>
    </a:lvl3pPr>
    <a:lvl4pPr marL="1371600" indent="0" algn="l" defTabSz="914400">
      <a:lnSpc>
        <a:spcPct val="100000"/>
      </a:lnSpc>
      <a:buNone/>
      <a:defRPr lang="en-US" sz="2000" b="0" i="0">
        <a:solidFill>
          <a:schemeClr val="dk1"/>
        </a:solidFill>
        <a:latin typeface="Times New Roman"/>
      </a:defRPr>
    </a:lvl4pPr>
    <a:lvl5pPr marL="1828800" indent="0" algn="l" defTabSz="914400">
      <a:lnSpc>
        <a:spcPct val="100000"/>
      </a:lnSpc>
      <a:buNone/>
      <a:defRPr lang="en-US" sz="2000" b="0" i="0">
        <a:solidFill>
          <a:schemeClr val="dk1"/>
        </a:solidFill>
        <a:latin typeface="Times New Roman"/>
      </a:defRPr>
    </a:lvl5pPr>
    <a:lvl6pPr>
      <a:defRPr lang="en-US" sz="1800"/>
    </a:lvl6pPr>
    <a:lvl7pPr>
      <a:defRPr lang="en-US" sz="1800"/>
    </a:lvl7pPr>
    <a:lvl8pPr>
      <a:defRPr lang="en-US" sz="1800"/>
    </a:lvl8pPr>
    <a:lvl9pPr>
      <a:defRPr lang="en-US" sz="1800"/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and Object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33" name="Shape 1033"/>
          <p:cNvSpPr>
            <a:spLocks noGrp="1" noChangeShapeType="1"/>
          </p:cNvSpPr>
          <p:nvPr>
            <p:ph type="title"/>
          </p:nvPr>
        </p:nvSpPr>
        <p:spPr bwMode="auto">
          <a:xfrm>
            <a:off x="609600" y="228600"/>
            <a:ext cx="6934200" cy="5334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buNone/>
              <a:defRPr/>
            </a:pPr>
            <a:r>
              <a:rPr lang="es-CL"/>
              <a:t>Click to edit Master title style</a:t>
            </a:r>
            <a:endParaRPr/>
          </a:p>
        </p:txBody>
      </p:sp>
      <p:sp>
        <p:nvSpPr>
          <p:cNvPr id="1030" name="Shape 1030"/>
          <p:cNvSpPr>
            <a:spLocks noGrp="1" noChangeShapeType="1"/>
          </p:cNvSpPr>
          <p:nvPr>
            <p:ph idx="1"/>
          </p:nvPr>
        </p:nvSpPr>
        <p:spPr bwMode="auto">
          <a:xfrm>
            <a:off x="457200" y="1371600"/>
            <a:ext cx="8229600" cy="5026025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har char="v"/>
              <a:defRPr sz="3200" b="0" i="0">
                <a:solidFill>
                  <a:schemeClr val="dk1"/>
                </a:solidFill>
                <a:latin typeface="Arial"/>
              </a:defRPr>
            </a:lvl1pPr>
            <a:lvl2pPr marL="742950" indent="45720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50000"/>
              <a:buChar char=""/>
              <a:defRPr sz="2800" b="0" i="0">
                <a:solidFill>
                  <a:schemeClr val="dk1"/>
                </a:solidFill>
                <a:latin typeface="Arial"/>
              </a:defRPr>
            </a:lvl2pPr>
            <a:lvl3pPr marL="1143000" indent="91440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50000"/>
              <a:buChar char="§"/>
              <a:defRPr sz="2400" b="0" i="0">
                <a:solidFill>
                  <a:schemeClr val="dk1"/>
                </a:solidFill>
                <a:latin typeface="Arial"/>
              </a:defRPr>
            </a:lvl3pPr>
            <a:lvl4pPr marL="1600200" indent="137160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60000"/>
              <a:buChar char=""/>
              <a:defRPr sz="2000" b="0" i="0">
                <a:solidFill>
                  <a:schemeClr val="dk1"/>
                </a:solidFill>
                <a:latin typeface="Arial"/>
              </a:defRPr>
            </a:lvl4pPr>
            <a:lvl5pPr marL="2057400" indent="182880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60000"/>
              <a:buChar char="§"/>
              <a:defRPr sz="2000" b="0" i="0">
                <a:solidFill>
                  <a:schemeClr val="dk1"/>
                </a:solidFill>
                <a:latin typeface="Arial"/>
              </a:defRPr>
            </a:lvl5pPr>
          </a:lstStyle>
          <a:p>
            <a:pPr marL="342900" lvl="0" indent="-342900">
              <a:spcBef>
                <a:spcPts val="0"/>
              </a:spcBef>
              <a:buFont typeface="Wingdings"/>
              <a:buChar char="v"/>
              <a:defRPr/>
            </a:pPr>
            <a:r>
              <a:rPr lang="es-CL"/>
              <a:t>Click to edit Master text styles</a:t>
            </a:r>
            <a:endParaRPr/>
          </a:p>
          <a:p>
            <a:pPr marL="742950" lvl="1" indent="-285750">
              <a:spcBef>
                <a:spcPts val="0"/>
              </a:spcBef>
              <a:buClr>
                <a:schemeClr val="accent1"/>
              </a:buClr>
              <a:buSzPct val="50000"/>
              <a:buFont typeface="Wingdings 2"/>
              <a:buChar char=""/>
              <a:defRPr/>
            </a:pPr>
            <a:r>
              <a:rPr lang="es-CL"/>
              <a:t>Second level</a:t>
            </a:r>
            <a:endParaRPr/>
          </a:p>
          <a:p>
            <a:pPr marL="1143000" lvl="2" indent="-228600">
              <a:spcBef>
                <a:spcPts val="0"/>
              </a:spcBef>
              <a:buClr>
                <a:schemeClr val="hlink"/>
              </a:buClr>
              <a:buSzPct val="50000"/>
              <a:buFont typeface="Wingdings"/>
              <a:buChar char="§"/>
              <a:defRPr/>
            </a:pPr>
            <a:r>
              <a:rPr lang="es-CL"/>
              <a:t>Third level</a:t>
            </a:r>
            <a:endParaRPr/>
          </a:p>
          <a:p>
            <a:pPr marL="1600200" lvl="3" indent="-228600">
              <a:spcBef>
                <a:spcPts val="0"/>
              </a:spcBef>
              <a:buClr>
                <a:schemeClr val="folHlink"/>
              </a:buClr>
              <a:buSzPct val="60000"/>
              <a:buFont typeface="Wingdings 2"/>
              <a:buChar char=""/>
              <a:defRPr/>
            </a:pPr>
            <a:r>
              <a:rPr lang="es-CL"/>
              <a:t>Fourth level</a:t>
            </a:r>
            <a:endParaRPr/>
          </a:p>
          <a:p>
            <a:pPr marL="2057400" lvl="4" indent="-228600">
              <a:spcBef>
                <a:spcPts val="0"/>
              </a:spcBef>
              <a:buClr>
                <a:schemeClr val="folHlink"/>
              </a:buClr>
              <a:buSzPct val="60000"/>
              <a:buFont typeface="Wingdings"/>
              <a:buChar char="§"/>
              <a:defRPr/>
            </a:pPr>
            <a:r>
              <a:rPr lang="es-CL"/>
              <a:t>Fifth level</a:t>
            </a:r>
            <a:endParaRPr/>
          </a:p>
        </p:txBody>
      </p:sp>
      <p:sp>
        <p:nvSpPr>
          <p:cNvPr id="1011" name="Shape 1011"/>
          <p:cNvSpPr>
            <a:spLocks noGrp="1" noChangeShapeType="1"/>
          </p:cNvSpPr>
          <p:nvPr>
            <p:ph type="dt"/>
          </p:nvPr>
        </p:nvSpPr>
        <p:spPr bwMode="auto">
          <a:prstGeom prst="rect">
            <a:avLst/>
          </a:prstGeom>
        </p:spPr>
        <p:txBody>
          <a:bodyPr lIns="91440" tIns="45720" rIns="91440" bIns="45720"/>
          <a:lstStyle/>
          <a:p>
            <a:pPr>
              <a:defRPr/>
            </a:pPr>
            <a:endParaRPr/>
          </a:p>
        </p:txBody>
      </p:sp>
      <p:sp>
        <p:nvSpPr>
          <p:cNvPr id="1031" name="Shape 1031"/>
          <p:cNvSpPr>
            <a:spLocks noGrp="1" noChangeShapeType="1"/>
          </p:cNvSpPr>
          <p:nvPr>
            <p:ph type="ftr" idx="3"/>
          </p:nvPr>
        </p:nvSpPr>
        <p:spPr bwMode="auto">
          <a:xfrm>
            <a:off x="457200" y="6553200"/>
            <a:ext cx="8229600" cy="244475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/>
          </a:p>
        </p:txBody>
      </p:sp>
      <p:sp>
        <p:nvSpPr>
          <p:cNvPr id="1013" name="Shape 1013"/>
          <p:cNvSpPr>
            <a:spLocks noGrp="1" noChangeShapeType="1"/>
          </p:cNvSpPr>
          <p:nvPr>
            <p:ph type="sldNum"/>
          </p:nvPr>
        </p:nvSpPr>
        <p:spPr bwMode="auto">
          <a:prstGeom prst="rect">
            <a:avLst/>
          </a:prstGeom>
        </p:spPr>
        <p:txBody>
          <a:bodyPr lIns="91440" tIns="45720" rIns="91440" bIns="45720"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6_ms01_1">
    <p:bg>
      <p:bgPr>
        <a:solidFill>
          <a:srgbClr val="CCF9FC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ShapeType="1"/>
          </p:cNvSpPr>
          <p:nvPr/>
        </p:nvSpPr>
        <p:spPr bwMode="auto">
          <a:xfrm>
            <a:off x="0" y="9525"/>
            <a:ext cx="9144000" cy="1028700"/>
          </a:xfrm>
          <a:prstGeom prst="rect">
            <a:avLst/>
          </a:prstGeom>
          <a:solidFill>
            <a:schemeClr val="dk1"/>
          </a:solidFill>
        </p:spPr>
        <p:txBody>
          <a:bodyPr wrap="none" anchor="ctr" anchorCtr="0"/>
          <a:lstStyle/>
          <a:p>
            <a:pPr>
              <a:defRPr/>
            </a:pPr>
            <a:endParaRPr/>
          </a:p>
        </p:txBody>
      </p:sp>
      <p:sp>
        <p:nvSpPr>
          <p:cNvPr id="2051" name="Rectangle 3"/>
          <p:cNvSpPr>
            <a:spLocks noGrp="1" noChangeShapeType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chemeClr val="dk2"/>
          </a:solidFill>
        </p:spPr>
        <p:txBody>
          <a:bodyPr wrap="none" anchor="ctr" anchorCtr="0"/>
          <a:lstStyle/>
          <a:p>
            <a:pPr>
              <a:defRPr/>
            </a:pPr>
            <a:endParaRPr/>
          </a:p>
        </p:txBody>
      </p:sp>
      <p:sp>
        <p:nvSpPr>
          <p:cNvPr id="2052" name="Rectangle 4"/>
          <p:cNvSpPr>
            <a:spLocks noGrp="1" noChangeShapeType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rgbClr val="173062"/>
              </a:gs>
              <a:gs pos="100000">
                <a:schemeClr val="accent1"/>
              </a:gs>
            </a:gsLst>
            <a:lin ang="0" scaled="1"/>
          </a:gradFill>
          <a:ln w="9524">
            <a:solidFill>
              <a:schemeClr val="accent1"/>
            </a:solidFill>
            <a:round/>
            <a:headEnd/>
            <a:tailEnd/>
          </a:ln>
        </p:spPr>
        <p:txBody>
          <a:bodyPr wrap="none" anchor="ctr" anchorCtr="0"/>
          <a:lstStyle/>
          <a:p>
            <a:pPr>
              <a:defRPr/>
            </a:pPr>
            <a:endParaRPr/>
          </a:p>
        </p:txBody>
      </p:sp>
      <p:sp>
        <p:nvSpPr>
          <p:cNvPr id="2053" name="Rectangle 5"/>
          <p:cNvSpPr>
            <a:spLocks noGrp="1" noChangeShapeType="1"/>
          </p:cNvSpPr>
          <p:nvPr/>
        </p:nvSpPr>
        <p:spPr bwMode="auto">
          <a:xfrm>
            <a:off x="0" y="1143000"/>
            <a:ext cx="228600" cy="5715000"/>
          </a:xfrm>
          <a:prstGeom prst="rect">
            <a:avLst/>
          </a:prstGeom>
          <a:gradFill>
            <a:gsLst>
              <a:gs pos="0">
                <a:schemeClr val="hlink"/>
              </a:gs>
              <a:gs pos="100000">
                <a:srgbClr val="FFFFFF"/>
              </a:gs>
            </a:gsLst>
            <a:lin ang="5400000" scaled="1"/>
          </a:gradFill>
        </p:spPr>
        <p:txBody>
          <a:bodyPr wrap="none" anchor="ctr" anchorCtr="0"/>
          <a:lstStyle/>
          <a:p>
            <a:pPr>
              <a:defRPr/>
            </a:pPr>
            <a:endParaRPr/>
          </a:p>
        </p:txBody>
      </p:sp>
      <p:sp>
        <p:nvSpPr>
          <p:cNvPr id="2054" name="Rectangle 8"/>
          <p:cNvSpPr>
            <a:spLocks noGrp="1" noChangeShapeType="1"/>
          </p:cNvSpPr>
          <p:nvPr/>
        </p:nvSpPr>
        <p:spPr bwMode="auto">
          <a:xfrm>
            <a:off x="0" y="1035050"/>
            <a:ext cx="1447800" cy="228600"/>
          </a:xfrm>
          <a:prstGeom prst="rect">
            <a:avLst/>
          </a:prstGeom>
          <a:solidFill>
            <a:schemeClr val="accent1"/>
          </a:solidFill>
        </p:spPr>
        <p:txBody>
          <a:bodyPr wrap="none" anchor="ctr" anchorCtr="0"/>
          <a:lstStyle/>
          <a:p>
            <a:pPr>
              <a:defRPr/>
            </a:pPr>
            <a:endParaRPr/>
          </a:p>
        </p:txBody>
      </p:sp>
      <p:pic>
        <p:nvPicPr>
          <p:cNvPr id="2055" name="Picture 13" descr="logo_AHNS"/>
          <p:cNvPicPr>
            <a:picLocks noGrp="1" noChangeAspect="1"/>
          </p:cNvPicPr>
          <p:nvPr/>
        </p:nvPicPr>
        <p:blipFill>
          <a:blip r:embed="rId2"/>
          <a:stretch/>
        </p:blipFill>
        <p:spPr bwMode="auto">
          <a:xfrm>
            <a:off x="8229600" y="76200"/>
            <a:ext cx="838200" cy="819150"/>
          </a:xfrm>
          <a:prstGeom prst="rect">
            <a:avLst/>
          </a:prstGeom>
          <a:noFill/>
        </p:spPr>
      </p:pic>
      <p:sp>
        <p:nvSpPr>
          <p:cNvPr id="2056" name="Rectangle 6"/>
          <p:cNvSpPr>
            <a:spLocks noGrp="1" noChangeShapeType="1"/>
          </p:cNvSpPr>
          <p:nvPr>
            <p:ph type="body" idx="1"/>
          </p:nvPr>
        </p:nvSpPr>
        <p:spPr bwMode="auto">
          <a:xfrm>
            <a:off x="457200" y="1371600"/>
            <a:ext cx="8229600" cy="5026025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342900" lvl="0" indent="-342900">
              <a:spcBef>
                <a:spcPts val="0"/>
              </a:spcBef>
              <a:buFont typeface="Wingdings"/>
              <a:buChar char="v"/>
              <a:defRPr/>
            </a:pPr>
            <a:r>
              <a:rPr lang="es-CL"/>
              <a:t>Click to edit Master text styles</a:t>
            </a:r>
            <a:endParaRPr/>
          </a:p>
          <a:p>
            <a:pPr marL="742950" lvl="1" indent="-285750">
              <a:spcBef>
                <a:spcPts val="0"/>
              </a:spcBef>
              <a:buClr>
                <a:schemeClr val="accent1"/>
              </a:buClr>
              <a:buSzPct val="50000"/>
              <a:buFont typeface="Wingdings 2"/>
              <a:buChar char=""/>
              <a:defRPr/>
            </a:pPr>
            <a:r>
              <a:rPr lang="es-CL"/>
              <a:t>Second level</a:t>
            </a:r>
            <a:endParaRPr/>
          </a:p>
          <a:p>
            <a:pPr marL="1143000" lvl="2" indent="-228600">
              <a:spcBef>
                <a:spcPts val="0"/>
              </a:spcBef>
              <a:buClr>
                <a:schemeClr val="hlink"/>
              </a:buClr>
              <a:buSzPct val="50000"/>
              <a:buFont typeface="Wingdings"/>
              <a:buChar char="§"/>
              <a:defRPr/>
            </a:pPr>
            <a:r>
              <a:rPr lang="es-CL"/>
              <a:t>Third level</a:t>
            </a:r>
            <a:endParaRPr/>
          </a:p>
          <a:p>
            <a:pPr marL="1600200" lvl="3" indent="-228600">
              <a:spcBef>
                <a:spcPts val="0"/>
              </a:spcBef>
              <a:buClr>
                <a:schemeClr val="folHlink"/>
              </a:buClr>
              <a:buSzPct val="60000"/>
              <a:buFont typeface="Wingdings 2"/>
              <a:buChar char=""/>
              <a:defRPr/>
            </a:pPr>
            <a:r>
              <a:rPr lang="es-CL"/>
              <a:t>Fourth level</a:t>
            </a:r>
            <a:endParaRPr/>
          </a:p>
          <a:p>
            <a:pPr marL="2057400" lvl="4" indent="-228600">
              <a:spcBef>
                <a:spcPts val="0"/>
              </a:spcBef>
              <a:buClr>
                <a:schemeClr val="folHlink"/>
              </a:buClr>
              <a:buSzPct val="60000"/>
              <a:buFont typeface="Wingdings"/>
              <a:buChar char="§"/>
              <a:defRPr/>
            </a:pPr>
            <a:r>
              <a:rPr lang="es-CL"/>
              <a:t>Fifth level</a:t>
            </a:r>
            <a:endParaRPr/>
          </a:p>
        </p:txBody>
      </p:sp>
      <p:sp>
        <p:nvSpPr>
          <p:cNvPr id="2057" name="Rectangle 9"/>
          <p:cNvSpPr>
            <a:spLocks noGrp="1" noChangeShapeType="1"/>
          </p:cNvSpPr>
          <p:nvPr>
            <p:ph type="title"/>
          </p:nvPr>
        </p:nvSpPr>
        <p:spPr bwMode="auto">
          <a:xfrm>
            <a:off x="609600" y="228600"/>
            <a:ext cx="6934200" cy="5334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buNone/>
              <a:defRPr/>
            </a:pPr>
            <a:r>
              <a:rPr lang="es-CL"/>
              <a:t>Click to edit Master title style</a:t>
            </a:r>
            <a:endParaRPr/>
          </a:p>
        </p:txBody>
      </p:sp>
      <p:sp>
        <p:nvSpPr>
          <p:cNvPr id="2058" name="Rectangle 4"/>
          <p:cNvSpPr>
            <a:spLocks noGrp="1" noChangeShapeType="1"/>
          </p:cNvSpPr>
          <p:nvPr>
            <p:ph type="dt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/>
          </a:p>
        </p:txBody>
      </p:sp>
      <p:sp>
        <p:nvSpPr>
          <p:cNvPr id="2059" name="Rectangle 5"/>
          <p:cNvSpPr>
            <a:spLocks noGrp="1" noChangeShapeType="1"/>
          </p:cNvSpPr>
          <p:nvPr>
            <p:ph type="ftr" idx="3"/>
          </p:nvPr>
        </p:nvSpPr>
        <p:spPr bwMode="auto">
          <a:xfrm>
            <a:off x="457200" y="6553200"/>
            <a:ext cx="8229600" cy="244475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/>
          </a:p>
        </p:txBody>
      </p:sp>
      <p:sp>
        <p:nvSpPr>
          <p:cNvPr id="2060" name="Rectangle 6"/>
          <p:cNvSpPr>
            <a:spLocks noGrp="1" noChangeShapeType="1"/>
          </p:cNvSpPr>
          <p:nvPr>
            <p:ph type="sldNum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 marL="0" lvl="0" indent="0">
              <a:buNone/>
              <a:defRPr/>
            </a:pPr>
            <a:fld id="{D038279B-FC19-497E-A7D1-5ADD9CAF016F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9FC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ShapeType="1"/>
          </p:cNvSpPr>
          <p:nvPr/>
        </p:nvSpPr>
        <p:spPr bwMode="auto">
          <a:xfrm>
            <a:off x="0" y="9525"/>
            <a:ext cx="9144000" cy="1028700"/>
          </a:xfrm>
          <a:prstGeom prst="rect">
            <a:avLst/>
          </a:prstGeom>
          <a:solidFill>
            <a:schemeClr val="dk1"/>
          </a:solidFill>
        </p:spPr>
        <p:txBody>
          <a:bodyPr wrap="none" anchor="ctr" anchorCtr="0"/>
          <a:lstStyle/>
          <a:p>
            <a:pPr>
              <a:defRPr/>
            </a:pPr>
            <a:endParaRPr/>
          </a:p>
        </p:txBody>
      </p:sp>
      <p:sp>
        <p:nvSpPr>
          <p:cNvPr id="1027" name="Rectangle 3"/>
          <p:cNvSpPr>
            <a:spLocks noGrp="1" noChangeShapeType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solidFill>
            <a:schemeClr val="dk2"/>
          </a:solidFill>
        </p:spPr>
        <p:txBody>
          <a:bodyPr wrap="none" anchor="ctr" anchorCtr="0"/>
          <a:lstStyle/>
          <a:p>
            <a:pPr>
              <a:defRPr/>
            </a:pPr>
            <a:endParaRPr/>
          </a:p>
        </p:txBody>
      </p:sp>
      <p:sp>
        <p:nvSpPr>
          <p:cNvPr id="1028" name="Rectangle 4"/>
          <p:cNvSpPr>
            <a:spLocks noGrp="1" noChangeShapeType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gradFill>
            <a:gsLst>
              <a:gs pos="0">
                <a:srgbClr val="173062"/>
              </a:gs>
              <a:gs pos="100000">
                <a:schemeClr val="accent1"/>
              </a:gs>
            </a:gsLst>
            <a:lin ang="0" scaled="1"/>
          </a:gradFill>
          <a:ln w="9524">
            <a:solidFill>
              <a:schemeClr val="accent1"/>
            </a:solidFill>
            <a:round/>
            <a:headEnd/>
            <a:tailEnd/>
          </a:ln>
        </p:spPr>
        <p:txBody>
          <a:bodyPr wrap="none" anchor="ctr" anchorCtr="0"/>
          <a:lstStyle/>
          <a:p>
            <a:pPr>
              <a:defRPr/>
            </a:pPr>
            <a:endParaRPr/>
          </a:p>
        </p:txBody>
      </p:sp>
      <p:sp>
        <p:nvSpPr>
          <p:cNvPr id="1029" name="Rectangle 5"/>
          <p:cNvSpPr>
            <a:spLocks noGrp="1" noChangeShapeType="1"/>
          </p:cNvSpPr>
          <p:nvPr/>
        </p:nvSpPr>
        <p:spPr bwMode="auto">
          <a:xfrm>
            <a:off x="0" y="1143000"/>
            <a:ext cx="228600" cy="5715000"/>
          </a:xfrm>
          <a:prstGeom prst="rect">
            <a:avLst/>
          </a:prstGeom>
          <a:gradFill>
            <a:gsLst>
              <a:gs pos="0">
                <a:schemeClr val="hlink"/>
              </a:gs>
              <a:gs pos="100000">
                <a:srgbClr val="FFFFFF"/>
              </a:gs>
            </a:gsLst>
            <a:lin ang="5400000" scaled="1"/>
          </a:gradFill>
        </p:spPr>
        <p:txBody>
          <a:bodyPr wrap="none" anchor="ctr" anchorCtr="0"/>
          <a:lstStyle/>
          <a:p>
            <a:pPr>
              <a:defRPr/>
            </a:pPr>
            <a:endParaRPr/>
          </a:p>
        </p:txBody>
      </p:sp>
      <p:sp>
        <p:nvSpPr>
          <p:cNvPr id="1030" name="Rectangle 6"/>
          <p:cNvSpPr>
            <a:spLocks noGrp="1" noChangeShapeType="1"/>
          </p:cNvSpPr>
          <p:nvPr>
            <p:ph type="body" idx="1"/>
          </p:nvPr>
        </p:nvSpPr>
        <p:spPr bwMode="auto">
          <a:xfrm>
            <a:off x="457200" y="1371600"/>
            <a:ext cx="8229600" cy="5026025"/>
          </a:xfrm>
          <a:prstGeom prst="rect">
            <a:avLst/>
          </a:prstGeom>
          <a:noFill/>
        </p:spPr>
        <p:txBody>
          <a:bodyPr lIns="91440" tIns="45720" rIns="91440" bIns="45720"/>
          <a:lstStyle>
            <a:lvl1pPr marL="342900" indent="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har char="v"/>
              <a:defRPr sz="3200" b="0" i="0">
                <a:solidFill>
                  <a:schemeClr val="dk1"/>
                </a:solidFill>
                <a:latin typeface="Arial"/>
              </a:defRPr>
            </a:lvl1pPr>
            <a:lvl2pPr marL="742950" indent="45720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50000"/>
              <a:buChar char=""/>
              <a:defRPr sz="2800" b="0" i="0">
                <a:solidFill>
                  <a:schemeClr val="dk1"/>
                </a:solidFill>
                <a:latin typeface="Arial"/>
              </a:defRPr>
            </a:lvl2pPr>
            <a:lvl3pPr marL="1143000" indent="91440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50000"/>
              <a:buChar char="§"/>
              <a:defRPr sz="2400" b="0" i="0">
                <a:solidFill>
                  <a:schemeClr val="dk1"/>
                </a:solidFill>
                <a:latin typeface="Arial"/>
              </a:defRPr>
            </a:lvl3pPr>
            <a:lvl4pPr marL="1600200" indent="137160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60000"/>
              <a:buChar char=""/>
              <a:defRPr sz="2000" b="0" i="0">
                <a:solidFill>
                  <a:schemeClr val="dk1"/>
                </a:solidFill>
                <a:latin typeface="Arial"/>
              </a:defRPr>
            </a:lvl4pPr>
            <a:lvl5pPr marL="2057400" indent="182880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60000"/>
              <a:buChar char="§"/>
              <a:defRPr sz="2000" b="0" i="0">
                <a:solidFill>
                  <a:schemeClr val="dk1"/>
                </a:solidFill>
                <a:latin typeface="Arial"/>
              </a:defRPr>
            </a:lvl5pPr>
          </a:lstStyle>
          <a:p>
            <a:pPr marL="342900" lvl="0" indent="-342900">
              <a:spcBef>
                <a:spcPts val="0"/>
              </a:spcBef>
              <a:buFont typeface="Wingdings"/>
              <a:buChar char="v"/>
              <a:defRPr/>
            </a:pPr>
            <a:r>
              <a:rPr lang="es-CL"/>
              <a:t>Click to edit Master text styles</a:t>
            </a:r>
            <a:endParaRPr/>
          </a:p>
          <a:p>
            <a:pPr marL="742950" lvl="1" indent="-285750">
              <a:spcBef>
                <a:spcPts val="0"/>
              </a:spcBef>
              <a:buClr>
                <a:schemeClr val="accent1"/>
              </a:buClr>
              <a:buSzPct val="50000"/>
              <a:buFont typeface="Wingdings 2"/>
              <a:buChar char=""/>
              <a:defRPr/>
            </a:pPr>
            <a:r>
              <a:rPr lang="es-CL"/>
              <a:t>Second level</a:t>
            </a:r>
            <a:endParaRPr/>
          </a:p>
          <a:p>
            <a:pPr marL="1143000" lvl="2" indent="-228600">
              <a:spcBef>
                <a:spcPts val="0"/>
              </a:spcBef>
              <a:buClr>
                <a:schemeClr val="hlink"/>
              </a:buClr>
              <a:buSzPct val="50000"/>
              <a:buFont typeface="Wingdings"/>
              <a:buChar char="§"/>
              <a:defRPr/>
            </a:pPr>
            <a:r>
              <a:rPr lang="es-CL"/>
              <a:t>Third level</a:t>
            </a:r>
            <a:endParaRPr/>
          </a:p>
          <a:p>
            <a:pPr marL="1600200" lvl="3" indent="-228600">
              <a:spcBef>
                <a:spcPts val="0"/>
              </a:spcBef>
              <a:buClr>
                <a:schemeClr val="folHlink"/>
              </a:buClr>
              <a:buSzPct val="60000"/>
              <a:buFont typeface="Wingdings 2"/>
              <a:buChar char=""/>
              <a:defRPr/>
            </a:pPr>
            <a:r>
              <a:rPr lang="es-CL"/>
              <a:t>Fourth level</a:t>
            </a:r>
            <a:endParaRPr/>
          </a:p>
          <a:p>
            <a:pPr marL="2057400" lvl="4" indent="-228600">
              <a:spcBef>
                <a:spcPts val="0"/>
              </a:spcBef>
              <a:buClr>
                <a:schemeClr val="folHlink"/>
              </a:buClr>
              <a:buSzPct val="60000"/>
              <a:buFont typeface="Wingdings"/>
              <a:buChar char="§"/>
              <a:defRPr/>
            </a:pPr>
            <a:r>
              <a:rPr lang="es-CL"/>
              <a:t>Fifth level</a:t>
            </a:r>
            <a:endParaRPr/>
          </a:p>
        </p:txBody>
      </p:sp>
      <p:sp>
        <p:nvSpPr>
          <p:cNvPr id="1031" name="Rectangle 7"/>
          <p:cNvSpPr>
            <a:spLocks noGrp="1" noChangeShapeType="1"/>
          </p:cNvSpPr>
          <p:nvPr>
            <p:ph type="ftr" idx="3"/>
          </p:nvPr>
        </p:nvSpPr>
        <p:spPr bwMode="auto">
          <a:xfrm>
            <a:off x="457200" y="6553200"/>
            <a:ext cx="8229600" cy="244475"/>
          </a:xfrm>
          <a:prstGeom prst="rect">
            <a:avLst/>
          </a:prstGeom>
          <a:noFill/>
        </p:spPr>
        <p:txBody>
          <a:bodyPr lIns="91440" tIns="45720" rIns="91440" bIns="45720"/>
          <a:lstStyle/>
          <a:p>
            <a:pPr>
              <a:defRPr/>
            </a:pPr>
            <a:endParaRPr/>
          </a:p>
        </p:txBody>
      </p:sp>
      <p:sp>
        <p:nvSpPr>
          <p:cNvPr id="1032" name="Rectangle 8"/>
          <p:cNvSpPr>
            <a:spLocks noGrp="1" noChangeShapeType="1"/>
          </p:cNvSpPr>
          <p:nvPr/>
        </p:nvSpPr>
        <p:spPr bwMode="auto">
          <a:xfrm>
            <a:off x="0" y="1035050"/>
            <a:ext cx="1447800" cy="228600"/>
          </a:xfrm>
          <a:prstGeom prst="rect">
            <a:avLst/>
          </a:prstGeom>
          <a:solidFill>
            <a:schemeClr val="accent1"/>
          </a:solidFill>
        </p:spPr>
        <p:txBody>
          <a:bodyPr wrap="none" anchor="ctr" anchorCtr="0"/>
          <a:lstStyle/>
          <a:p>
            <a:pPr>
              <a:defRPr/>
            </a:pPr>
            <a:endParaRPr/>
          </a:p>
        </p:txBody>
      </p:sp>
      <p:sp>
        <p:nvSpPr>
          <p:cNvPr id="1033" name="Rectangle 9"/>
          <p:cNvSpPr>
            <a:spLocks noGrp="1" noChangeShapeType="1"/>
          </p:cNvSpPr>
          <p:nvPr>
            <p:ph type="title"/>
          </p:nvPr>
        </p:nvSpPr>
        <p:spPr bwMode="auto">
          <a:xfrm>
            <a:off x="609600" y="228600"/>
            <a:ext cx="6934200" cy="533400"/>
          </a:xfrm>
          <a:prstGeom prst="rect">
            <a:avLst/>
          </a:prstGeom>
          <a:noFill/>
        </p:spPr>
        <p:txBody>
          <a:bodyPr lIns="91440" tIns="45720" rIns="91440" bIns="45720" anchor="ctr" anchorCtr="0"/>
          <a:lstStyle/>
          <a:p>
            <a:pPr marL="0" lvl="0" indent="0">
              <a:buNone/>
              <a:defRPr/>
            </a:pPr>
            <a:r>
              <a:rPr lang="es-CL"/>
              <a:t>Click to edit Master title style</a:t>
            </a:r>
            <a:endParaRPr/>
          </a:p>
        </p:txBody>
      </p:sp>
      <p:pic>
        <p:nvPicPr>
          <p:cNvPr id="1034" name="Picture 13" descr="logo_AHNS"/>
          <p:cNvPicPr>
            <a:picLocks noGrp="1" noChangeAspect="1"/>
          </p:cNvPicPr>
          <p:nvPr/>
        </p:nvPicPr>
        <p:blipFill>
          <a:blip r:embed="rId4"/>
          <a:stretch/>
        </p:blipFill>
        <p:spPr bwMode="auto">
          <a:xfrm>
            <a:off x="8229600" y="76200"/>
            <a:ext cx="838200" cy="8191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>
        <a:spcBef>
          <a:spcPts val="0"/>
        </a:spcBef>
        <a:spcAft>
          <a:spcPts val="0"/>
        </a:spcAft>
        <a:defRPr sz="3600">
          <a:solidFill>
            <a:schemeClr val="bg1"/>
          </a:solidFill>
          <a:latin typeface="+mj-lt"/>
          <a:ea typeface="+mj-ea"/>
          <a:cs typeface="+mj-cs"/>
        </a:defRPr>
      </a:lvl1pPr>
      <a:lvl2pPr algn="ctr">
        <a:spcBef>
          <a:spcPts val="0"/>
        </a:spcBef>
        <a:spcAft>
          <a:spcPts val="0"/>
        </a:spcAft>
        <a:defRPr sz="3600">
          <a:solidFill>
            <a:schemeClr val="bg1"/>
          </a:solidFill>
          <a:latin typeface="Arial"/>
        </a:defRPr>
      </a:lvl2pPr>
      <a:lvl3pPr algn="ctr">
        <a:spcBef>
          <a:spcPts val="0"/>
        </a:spcBef>
        <a:spcAft>
          <a:spcPts val="0"/>
        </a:spcAft>
        <a:defRPr sz="3600">
          <a:solidFill>
            <a:schemeClr val="bg1"/>
          </a:solidFill>
          <a:latin typeface="Arial"/>
        </a:defRPr>
      </a:lvl3pPr>
      <a:lvl4pPr algn="ctr">
        <a:spcBef>
          <a:spcPts val="0"/>
        </a:spcBef>
        <a:spcAft>
          <a:spcPts val="0"/>
        </a:spcAft>
        <a:defRPr sz="3600">
          <a:solidFill>
            <a:schemeClr val="bg1"/>
          </a:solidFill>
          <a:latin typeface="Arial"/>
        </a:defRPr>
      </a:lvl4pPr>
      <a:lvl5pPr algn="ctr">
        <a:spcBef>
          <a:spcPts val="0"/>
        </a:spcBef>
        <a:spcAft>
          <a:spcPts val="0"/>
        </a:spcAft>
        <a:defRPr sz="3600">
          <a:solidFill>
            <a:schemeClr val="bg1"/>
          </a:solidFill>
          <a:latin typeface="Arial"/>
        </a:defRPr>
      </a:lvl5pPr>
      <a:lvl6pPr marL="457200" algn="ctr">
        <a:spcBef>
          <a:spcPts val="0"/>
        </a:spcBef>
        <a:spcAft>
          <a:spcPts val="0"/>
        </a:spcAft>
        <a:defRPr sz="3600">
          <a:solidFill>
            <a:schemeClr val="bg1"/>
          </a:solidFill>
          <a:latin typeface="Arial"/>
        </a:defRPr>
      </a:lvl6pPr>
      <a:lvl7pPr marL="914400" algn="ctr">
        <a:spcBef>
          <a:spcPts val="0"/>
        </a:spcBef>
        <a:spcAft>
          <a:spcPts val="0"/>
        </a:spcAft>
        <a:defRPr sz="3600">
          <a:solidFill>
            <a:schemeClr val="bg1"/>
          </a:solidFill>
          <a:latin typeface="Arial"/>
        </a:defRPr>
      </a:lvl7pPr>
      <a:lvl8pPr marL="1371600" algn="ctr">
        <a:spcBef>
          <a:spcPts val="0"/>
        </a:spcBef>
        <a:spcAft>
          <a:spcPts val="0"/>
        </a:spcAft>
        <a:defRPr sz="3600">
          <a:solidFill>
            <a:schemeClr val="bg1"/>
          </a:solidFill>
          <a:latin typeface="Arial"/>
        </a:defRPr>
      </a:lvl8pPr>
      <a:lvl9pPr marL="1828800" algn="ctr">
        <a:spcBef>
          <a:spcPts val="0"/>
        </a:spcBef>
        <a:spcAft>
          <a:spcPts val="0"/>
        </a:spcAft>
        <a:defRPr sz="3600">
          <a:solidFill>
            <a:schemeClr val="bg1"/>
          </a:solidFill>
          <a:latin typeface="Arial"/>
        </a:defRPr>
      </a:lvl9pPr>
    </p:titleStyle>
    <p:bodyStyle>
      <a:lvl1pPr marL="342900" indent="-342900" algn="l">
        <a:lnSpc>
          <a:spcPct val="90000"/>
        </a:lnSpc>
        <a:spcBef>
          <a:spcPts val="0"/>
        </a:spcBef>
        <a:spcAft>
          <a:spcPts val="0"/>
        </a:spcAft>
        <a:buFont typeface="Wingdings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>
        <a:lnSpc>
          <a:spcPct val="90000"/>
        </a:lnSpc>
        <a:spcBef>
          <a:spcPts val="0"/>
        </a:spcBef>
        <a:spcAft>
          <a:spcPts val="0"/>
        </a:spcAft>
        <a:buClr>
          <a:schemeClr val="accent1"/>
        </a:buClr>
        <a:buSzPct val="50000"/>
        <a:buFont typeface="Wingdings 2"/>
        <a:buChar char=""/>
        <a:defRPr sz="2800">
          <a:solidFill>
            <a:schemeClr val="tx1"/>
          </a:solidFill>
          <a:latin typeface="+mn-lt"/>
        </a:defRPr>
      </a:lvl2pPr>
      <a:lvl3pPr marL="1143000" indent="-228600" algn="l">
        <a:lnSpc>
          <a:spcPct val="90000"/>
        </a:lnSpc>
        <a:spcBef>
          <a:spcPts val="0"/>
        </a:spcBef>
        <a:spcAft>
          <a:spcPts val="0"/>
        </a:spcAft>
        <a:buClr>
          <a:schemeClr val="hlink"/>
        </a:buClr>
        <a:buFont typeface="Wingdings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>
        <a:lnSpc>
          <a:spcPct val="90000"/>
        </a:lnSpc>
        <a:spcBef>
          <a:spcPts val="0"/>
        </a:spcBef>
        <a:spcAft>
          <a:spcPts val="0"/>
        </a:spcAft>
        <a:buClr>
          <a:schemeClr val="folHlink"/>
        </a:buClr>
        <a:buSzPct val="60000"/>
        <a:buFont typeface="Wingdings 2"/>
        <a:buChar char=""/>
        <a:defRPr sz="2000">
          <a:solidFill>
            <a:schemeClr val="tx1"/>
          </a:solidFill>
          <a:latin typeface="+mn-lt"/>
        </a:defRPr>
      </a:lvl4pPr>
      <a:lvl5pPr marL="2057400" indent="-228600" algn="l">
        <a:lnSpc>
          <a:spcPct val="90000"/>
        </a:lnSpc>
        <a:spcBef>
          <a:spcPts val="0"/>
        </a:spcBef>
        <a:spcAft>
          <a:spcPts val="0"/>
        </a:spcAft>
        <a:buFont typeface="Wingdings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>
        <a:lnSpc>
          <a:spcPct val="90000"/>
        </a:lnSpc>
        <a:spcBef>
          <a:spcPts val="0"/>
        </a:spcBef>
        <a:spcAft>
          <a:spcPts val="0"/>
        </a:spcAft>
        <a:buFont typeface="Wingdings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>
        <a:lnSpc>
          <a:spcPct val="90000"/>
        </a:lnSpc>
        <a:spcBef>
          <a:spcPts val="0"/>
        </a:spcBef>
        <a:spcAft>
          <a:spcPts val="0"/>
        </a:spcAft>
        <a:buFont typeface="Wingdings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>
        <a:lnSpc>
          <a:spcPct val="90000"/>
        </a:lnSpc>
        <a:spcBef>
          <a:spcPts val="0"/>
        </a:spcBef>
        <a:spcAft>
          <a:spcPts val="0"/>
        </a:spcAft>
        <a:buFont typeface="Wingdings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>
        <a:lnSpc>
          <a:spcPct val="90000"/>
        </a:lnSpc>
        <a:spcBef>
          <a:spcPts val="0"/>
        </a:spcBef>
        <a:spcAft>
          <a:spcPts val="0"/>
        </a:spcAft>
        <a:buFont typeface="Wingdings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CCF9FC"/>
        </a:solid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ShapeType="1"/>
          </p:cNvSpPr>
          <p:nvPr>
            <p:ph type="ctrTitle"/>
          </p:nvPr>
        </p:nvSpPr>
        <p:spPr bwMode="auto">
          <a:xfrm>
            <a:off x="0" y="1676399"/>
            <a:ext cx="9144000" cy="511527"/>
          </a:xfrm>
          <a:prstGeom prst="rect">
            <a:avLst/>
          </a:prstGeom>
        </p:spPr>
        <p:txBody>
          <a:bodyPr lIns="91440" tIns="45720" rIns="91440" bIns="45720" anchor="ctr" anchorCtr="0"/>
          <a:lstStyle/>
          <a:p>
            <a:pPr>
              <a:defRPr/>
            </a:pPr>
            <a:r>
              <a:rPr lang="en-US" sz="3200" b="1" i="0" u="none" strike="noStrike" cap="none" spc="0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2022 Endocrine Surgery Section Summary</a:t>
            </a:r>
            <a:endParaRPr sz="3200" b="1" dirty="0"/>
          </a:p>
        </p:txBody>
      </p:sp>
      <p:sp>
        <p:nvSpPr>
          <p:cNvPr id="4099" name="Rectangle 4"/>
          <p:cNvSpPr>
            <a:spLocks noGrp="1" noChangeShapeType="1"/>
          </p:cNvSpPr>
          <p:nvPr>
            <p:ph type="subTitle"/>
          </p:nvPr>
        </p:nvSpPr>
        <p:spPr bwMode="auto">
          <a:xfrm>
            <a:off x="240397" y="2222499"/>
            <a:ext cx="8663205" cy="464960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0" algn="ctr">
              <a:buNone/>
              <a:defRPr/>
            </a:lvl1pPr>
            <a:lvl2pPr marL="457200" algn="ctr">
              <a:buNone/>
              <a:defRPr/>
            </a:lvl2pPr>
            <a:lvl3pPr marL="914400" algn="ctr">
              <a:buNone/>
              <a:defRPr/>
            </a:lvl3pPr>
            <a:lvl4pPr marL="1371600" algn="ctr">
              <a:buNone/>
              <a:defRPr/>
            </a:lvl4pPr>
            <a:lvl5pPr marL="1828800" algn="ctr">
              <a:buNone/>
              <a:defRPr/>
            </a:lvl5pPr>
          </a:lstStyle>
          <a:p>
            <a:pPr marL="349965" lvl="0" indent="-349965" algn="l">
              <a:buFont typeface="Arial"/>
              <a:buChar char="•"/>
              <a:defRPr/>
            </a:pPr>
            <a:r>
              <a:rPr sz="1800" b="1" dirty="0">
                <a:solidFill>
                  <a:schemeClr val="accent1">
                    <a:lumMod val="50000"/>
                  </a:schemeClr>
                </a:solidFill>
              </a:rPr>
              <a:t>New Leadership:  Brendan C. Stack, Jr. and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z="1800" b="1" dirty="0">
                <a:solidFill>
                  <a:schemeClr val="accent1">
                    <a:lumMod val="50000"/>
                  </a:schemeClr>
                </a:solidFill>
              </a:rPr>
              <a:t>Michael Singer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 marL="349965" lvl="0" indent="-349965" algn="l">
              <a:buFont typeface="Arial"/>
              <a:buChar char="•"/>
              <a:defRPr/>
            </a:pPr>
            <a:r>
              <a:rPr sz="1800" b="1" dirty="0">
                <a:solidFill>
                  <a:schemeClr val="accent1">
                    <a:lumMod val="50000"/>
                  </a:schemeClr>
                </a:solidFill>
              </a:rPr>
              <a:t>Section Membership:  424</a:t>
            </a:r>
          </a:p>
          <a:p>
            <a:pPr marL="349965" lvl="0" indent="-349965" algn="l">
              <a:buFont typeface="Arial"/>
              <a:buChar char="•"/>
              <a:defRPr/>
            </a:pPr>
            <a:r>
              <a:rPr sz="1800" b="1" dirty="0">
                <a:solidFill>
                  <a:schemeClr val="accent1">
                    <a:lumMod val="50000"/>
                  </a:schemeClr>
                </a:solidFill>
              </a:rPr>
              <a:t>Publications: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sz="1800" b="1" dirty="0">
                <a:solidFill>
                  <a:schemeClr val="accent1">
                    <a:lumMod val="50000"/>
                  </a:schemeClr>
                </a:solidFill>
              </a:rPr>
              <a:t>10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</a:rPr>
              <a:t>.  PMIDs:  </a:t>
            </a:r>
            <a:r>
              <a:rPr sz="1800" b="0" i="0" u="none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35274388, 35261110, 35133903, 34939714, 34850992, 34817546, 34080732, 33779552, 33386657, 33205536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349965" lvl="0" indent="-349965" algn="l">
              <a:buFont typeface="Arial"/>
              <a:buChar char="•"/>
              <a:defRPr/>
            </a:pPr>
            <a:r>
              <a:rPr sz="1800" b="1" dirty="0">
                <a:solidFill>
                  <a:schemeClr val="accent1">
                    <a:lumMod val="50000"/>
                  </a:schemeClr>
                </a:solidFill>
              </a:rPr>
              <a:t>Webinars:</a:t>
            </a:r>
            <a:endParaRPr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750015" lvl="1" indent="-349965" algn="l">
              <a:buFont typeface="Arial"/>
              <a:buChar char="•"/>
              <a:defRPr/>
            </a:pPr>
            <a:r>
              <a:rPr sz="1800" b="1" dirty="0">
                <a:solidFill>
                  <a:schemeClr val="accent1">
                    <a:lumMod val="50000"/>
                  </a:schemeClr>
                </a:solidFill>
              </a:rPr>
              <a:t>Given: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sz="1800" b="0" u="none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February 19, 2022, AHNS-ES along with the British Association of Endocrine and Thyroid Surgeons (BAETS) had its </a:t>
            </a:r>
            <a:r>
              <a:rPr sz="1800" b="1" u="none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3rd</a:t>
            </a:r>
            <a:r>
              <a:rPr sz="1800" b="0" u="none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 event, “The Retrosternal </a:t>
            </a:r>
            <a:r>
              <a:rPr sz="1800" b="0" u="none" dirty="0" err="1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Goitre</a:t>
            </a:r>
            <a:r>
              <a:rPr sz="1800" b="0" u="none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”.  Attendance </a:t>
            </a:r>
            <a:r>
              <a:rPr sz="1800" b="1" u="none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(184)</a:t>
            </a:r>
            <a:r>
              <a:rPr sz="1800" b="0" u="none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.</a:t>
            </a:r>
          </a:p>
          <a:p>
            <a:pPr marL="750015" lvl="1" indent="-349965" algn="l">
              <a:buFont typeface="Arial"/>
              <a:buChar char="•"/>
              <a:defRPr/>
            </a:pPr>
            <a:r>
              <a:rPr sz="1800" b="1" u="none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Scheduled:  </a:t>
            </a:r>
            <a:r>
              <a:rPr lang="en-US" sz="1800" b="0" i="0" u="none" strike="noStrike" cap="none" spc="0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May 18, 2022: locally advanced thyroid cancer</a:t>
            </a:r>
            <a:endParaRPr sz="1800" b="1" u="none" dirty="0">
              <a:solidFill>
                <a:schemeClr val="accent1">
                  <a:lumMod val="50000"/>
                </a:schemeClr>
              </a:solidFill>
              <a:latin typeface="Arial"/>
              <a:ea typeface="Arial"/>
              <a:cs typeface="Arial"/>
            </a:endParaRPr>
          </a:p>
          <a:p>
            <a:pPr marL="750015" lvl="1" indent="-349965" algn="l">
              <a:buFont typeface="Arial"/>
              <a:buChar char="•"/>
              <a:defRPr/>
            </a:pPr>
            <a:r>
              <a:rPr sz="1800" b="1" dirty="0">
                <a:solidFill>
                  <a:schemeClr val="accent1">
                    <a:lumMod val="50000"/>
                  </a:schemeClr>
                </a:solidFill>
              </a:rPr>
              <a:t>Planned: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September 14, 2022: advances in treatment of HPT</a:t>
            </a:r>
          </a:p>
          <a:p>
            <a:pPr lvl="2" algn="l">
              <a:defRPr/>
            </a:pPr>
            <a:r>
              <a:rPr lang="en-US" sz="1800" b="0" i="0" u="none" strike="noStrike" cap="none" spc="0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 December 7, 2022: updates in the treatment of anaplastic thyroid cancer</a:t>
            </a:r>
            <a:endParaRPr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349965" lvl="0" indent="-349965" algn="l">
              <a:buFont typeface="Arial"/>
              <a:buChar char="•"/>
              <a:defRPr/>
            </a:pPr>
            <a:r>
              <a:rPr sz="1800" b="1" dirty="0">
                <a:solidFill>
                  <a:schemeClr val="accent1">
                    <a:lumMod val="50000"/>
                  </a:schemeClr>
                </a:solidFill>
              </a:rPr>
              <a:t>Twitter: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</a:rPr>
              <a:t>  4 events scheduled in 2022.  March 2022 impressions (</a:t>
            </a:r>
            <a:r>
              <a:rPr sz="1800" b="1" i="0" u="none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438,005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</a:rPr>
              <a:t>).</a:t>
            </a:r>
            <a:endParaRPr sz="1800" b="0" u="none" dirty="0">
              <a:solidFill>
                <a:schemeClr val="accent1">
                  <a:lumMod val="50000"/>
                </a:schemeClr>
              </a:solidFill>
              <a:latin typeface="Arial"/>
              <a:ea typeface="Arial"/>
              <a:cs typeface="Arial"/>
            </a:endParaRPr>
          </a:p>
          <a:p>
            <a:pPr marL="349965" lvl="0" indent="-349965" algn="l">
              <a:buFont typeface="Arial"/>
              <a:buChar char="•"/>
              <a:defRPr/>
            </a:pPr>
            <a:r>
              <a:rPr sz="1800" b="1" u="sng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The Endocrine Section Grant Awards for 2022</a:t>
            </a:r>
            <a:r>
              <a:rPr sz="1800" b="1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: </a:t>
            </a:r>
            <a:r>
              <a:rPr sz="1800" b="0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 Two $10,000 grants are offered from our section for research on endocrine topics. </a:t>
            </a:r>
            <a:r>
              <a:rPr sz="1800" b="1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Stryker and </a:t>
            </a:r>
            <a:r>
              <a:rPr sz="1800" b="1" dirty="0" err="1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</a:rPr>
              <a:t>Eisa</a:t>
            </a:r>
            <a:endParaRPr sz="1800" dirty="0">
              <a:solidFill>
                <a:schemeClr val="accent1">
                  <a:lumMod val="50000"/>
                </a:schemeClr>
              </a:solidFill>
            </a:endParaRPr>
          </a:p>
          <a:p>
            <a:pPr marL="349965" lvl="0" indent="-349965" algn="l">
              <a:buFont typeface="Arial"/>
              <a:buChar char="•"/>
              <a:defRPr/>
            </a:pPr>
            <a:r>
              <a:rPr sz="1800" b="1" dirty="0">
                <a:solidFill>
                  <a:schemeClr val="accent1">
                    <a:lumMod val="50000"/>
                  </a:schemeClr>
                </a:solidFill>
              </a:rPr>
              <a:t>Two International Female surgeons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</a:rPr>
              <a:t> fellowships (Haiti and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Nigeria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</a:rPr>
              <a:t>) for the 2023 </a:t>
            </a:r>
            <a:r>
              <a:rPr sz="1800" dirty="0" err="1">
                <a:solidFill>
                  <a:schemeClr val="accent1">
                    <a:lumMod val="50000"/>
                  </a:schemeClr>
                </a:solidFill>
              </a:rPr>
              <a:t>Intern’l</a:t>
            </a:r>
            <a:r>
              <a:rPr sz="1800" dirty="0">
                <a:solidFill>
                  <a:schemeClr val="accent1">
                    <a:lumMod val="50000"/>
                  </a:schemeClr>
                </a:solidFill>
              </a:rPr>
              <a:t>. mtg </a:t>
            </a:r>
            <a:r>
              <a:rPr sz="1800" b="1" dirty="0">
                <a:solidFill>
                  <a:schemeClr val="accent1">
                    <a:lumMod val="50000"/>
                  </a:schemeClr>
                </a:solidFill>
              </a:rPr>
              <a:t>sponsored by member contributions.</a:t>
            </a:r>
          </a:p>
          <a:p>
            <a:pPr lvl="0" algn="l">
              <a:defRPr/>
            </a:pPr>
            <a:endParaRPr sz="1800" dirty="0"/>
          </a:p>
          <a:p>
            <a:pPr marL="349965" lvl="0" indent="-349965" algn="l">
              <a:buFont typeface="Arial"/>
              <a:buChar char="•"/>
              <a:defRPr/>
            </a:pPr>
            <a:r>
              <a:rPr sz="1800" dirty="0"/>
              <a:t>Detailed ES information: </a:t>
            </a:r>
            <a:r>
              <a:rPr lang="en-US" sz="1800" b="0" i="0" u="none" strike="noStrike" cap="none" spc="0" dirty="0">
                <a:solidFill>
                  <a:schemeClr val="tx1"/>
                </a:solidFill>
                <a:latin typeface="Arial"/>
                <a:ea typeface="Arial"/>
                <a:cs typeface="Arial"/>
              </a:rPr>
              <a:t>https://www.ahns.info/endocrine/endocrine-newsletter/</a:t>
            </a:r>
            <a:endParaRPr sz="1800" dirty="0"/>
          </a:p>
        </p:txBody>
      </p:sp>
      <p:pic>
        <p:nvPicPr>
          <p:cNvPr id="4100" name="Picture 5" descr="C:\Documents and Settings\Marina\My Documents\AHNS Web Site\presentation2009\AHNSLogo.png"/>
          <p:cNvPicPr>
            <a:picLocks noGrp="1" noChangeAspect="1"/>
          </p:cNvPicPr>
          <p:nvPr/>
        </p:nvPicPr>
        <p:blipFill>
          <a:blip r:embed="rId2"/>
          <a:stretch/>
        </p:blipFill>
        <p:spPr bwMode="auto">
          <a:xfrm>
            <a:off x="228600" y="152400"/>
            <a:ext cx="1257300" cy="1257300"/>
          </a:xfrm>
          <a:prstGeom prst="rect">
            <a:avLst/>
          </a:prstGeom>
          <a:noFill/>
        </p:spPr>
      </p:pic>
      <p:sp>
        <p:nvSpPr>
          <p:cNvPr id="4101" name="Text Box 7"/>
          <p:cNvSpPr txBox="1">
            <a:spLocks noGrp="1" noChangeShapeType="1"/>
          </p:cNvSpPr>
          <p:nvPr/>
        </p:nvSpPr>
        <p:spPr bwMode="auto">
          <a:xfrm>
            <a:off x="1447800" y="152400"/>
            <a:ext cx="7010399" cy="630236"/>
          </a:xfrm>
          <a:prstGeom prst="rect">
            <a:avLst/>
          </a:prstGeom>
          <a:noFill/>
        </p:spPr>
        <p:txBody>
          <a:bodyPr lIns="91440" tIns="45720" rIns="91440" bIns="45720">
            <a:spAutoFit/>
          </a:bodyPr>
          <a:lstStyle>
            <a:lvl1pPr marL="342900" indent="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har char="v"/>
              <a:defRPr sz="3200" b="0" i="0">
                <a:solidFill>
                  <a:schemeClr val="dk1"/>
                </a:solidFill>
                <a:latin typeface="Arial"/>
              </a:defRPr>
            </a:lvl1pPr>
            <a:lvl2pPr marL="742950" indent="45720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50000"/>
              <a:buChar char=""/>
              <a:defRPr sz="2800" b="0" i="0">
                <a:solidFill>
                  <a:schemeClr val="dk1"/>
                </a:solidFill>
                <a:latin typeface="Arial"/>
              </a:defRPr>
            </a:lvl2pPr>
            <a:lvl3pPr marL="1143000" indent="91440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hlink"/>
              </a:buClr>
              <a:buSzPct val="50000"/>
              <a:buChar char="§"/>
              <a:defRPr sz="2400" b="0" i="0">
                <a:solidFill>
                  <a:schemeClr val="dk1"/>
                </a:solidFill>
                <a:latin typeface="Arial"/>
              </a:defRPr>
            </a:lvl3pPr>
            <a:lvl4pPr marL="1600200" indent="137160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60000"/>
              <a:buChar char=""/>
              <a:defRPr sz="2000" b="0" i="0">
                <a:solidFill>
                  <a:schemeClr val="dk1"/>
                </a:solidFill>
                <a:latin typeface="Arial"/>
              </a:defRPr>
            </a:lvl4pPr>
            <a:lvl5pPr marL="2057400" indent="1828800" algn="l" defTabSz="9144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ct val="60000"/>
              <a:buChar char="§"/>
              <a:defRPr sz="2000" b="0" i="0">
                <a:solidFill>
                  <a:schemeClr val="dk1"/>
                </a:solidFill>
                <a:latin typeface="Arial"/>
              </a:defRPr>
            </a:lvl5pPr>
          </a:lstStyle>
          <a:p>
            <a:pPr marL="0" lvl="0" indent="0" algn="ctr">
              <a:lnSpc>
                <a:spcPct val="100000"/>
              </a:lnSpc>
              <a:buNone/>
              <a:defRPr/>
            </a:pPr>
            <a:r>
              <a:rPr lang="en-US" sz="3500" b="1" i="0" u="none">
                <a:solidFill>
                  <a:schemeClr val="accent2"/>
                </a:solidFill>
                <a:latin typeface="Calibri"/>
              </a:rPr>
              <a:t>2022 AHNS Council Meeting</a:t>
            </a:r>
            <a:endParaRPr/>
          </a:p>
        </p:txBody>
      </p:sp>
      <p:sp>
        <p:nvSpPr>
          <p:cNvPr id="1278829298" name="TextBox 4"/>
          <p:cNvSpPr txBox="1"/>
          <p:nvPr/>
        </p:nvSpPr>
        <p:spPr bwMode="auto">
          <a:xfrm>
            <a:off x="-3174" y="1280124"/>
            <a:ext cx="2491022" cy="396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b="1"/>
              <a:t>Endocrine Section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6_ms01_1">
  <a:themeElements>
    <a:clrScheme name="ms01_1 1">
      <a:dk1>
        <a:srgbClr val="1A1A70"/>
      </a:dk1>
      <a:lt1>
        <a:srgbClr val="FFFFFF"/>
      </a:lt1>
      <a:dk2>
        <a:srgbClr val="12449E"/>
      </a:dk2>
      <a:lt2>
        <a:srgbClr val="C0C0C0"/>
      </a:lt2>
      <a:accent1>
        <a:srgbClr val="3167D3"/>
      </a:accent1>
      <a:accent2>
        <a:srgbClr val="87A3E9"/>
      </a:accent2>
      <a:accent3>
        <a:srgbClr val="FFFFFF"/>
      </a:accent3>
      <a:accent4>
        <a:srgbClr val="14145F"/>
      </a:accent4>
      <a:accent5>
        <a:srgbClr val="ADB8E6"/>
      </a:accent5>
      <a:accent6>
        <a:srgbClr val="7A93D3"/>
      </a:accent6>
      <a:hlink>
        <a:srgbClr val="90B54D"/>
      </a:hlink>
      <a:folHlink>
        <a:srgbClr val="F6A23C"/>
      </a:folHlink>
    </a:clrScheme>
    <a:fontScheme name="ms01_1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>
    <a:spDef>
      <a:spPr bwMode="auto">
        <a:xfrm>
          <a:off x="0" y="0"/>
          <a:ext cx="1" cy="1"/>
        </a:xfrm>
        <a:prstGeom prst="rect">
          <a:avLst/>
        </a:prstGeom>
        <a:solidFill>
          <a:srgbClr val="FF00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/>
      <a:lstStyle/>
    </a:spDef>
    <a:lnDef>
      <a:spPr bwMode="auto">
        <a:xfrm>
          <a:off x="0" y="0"/>
          <a:ext cx="1" cy="1"/>
        </a:xfrm>
        <a:prstGeom prst="rect">
          <a:avLst/>
        </a:prstGeom>
        <a:solidFill>
          <a:srgbClr val="FF000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/>
      <a:lstStyle/>
    </a:lnDef>
  </a:objectDefaults>
  <a:extraClrSchemeLst>
    <a:extraClrScheme>
      <a:clrScheme name="ms01_1 1">
        <a:dk1>
          <a:srgbClr val="1A1A70"/>
        </a:dk1>
        <a:lt1>
          <a:srgbClr val="FFFFFF"/>
        </a:lt1>
        <a:dk2>
          <a:srgbClr val="12449E"/>
        </a:dk2>
        <a:lt2>
          <a:srgbClr val="C0C0C0"/>
        </a:lt2>
        <a:accent1>
          <a:srgbClr val="3167D3"/>
        </a:accent1>
        <a:accent2>
          <a:srgbClr val="87A3E9"/>
        </a:accent2>
        <a:accent3>
          <a:srgbClr val="FFFFFF"/>
        </a:accent3>
        <a:accent4>
          <a:srgbClr val="14145F"/>
        </a:accent4>
        <a:accent5>
          <a:srgbClr val="ADB8E6"/>
        </a:accent5>
        <a:accent6>
          <a:srgbClr val="7A93D3"/>
        </a:accent6>
        <a:hlink>
          <a:srgbClr val="90B54D"/>
        </a:hlink>
        <a:folHlink>
          <a:srgbClr val="F6A23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2">
        <a:dk1>
          <a:srgbClr val="0E5D92"/>
        </a:dk1>
        <a:lt1>
          <a:srgbClr val="FFFFFF"/>
        </a:lt1>
        <a:dk2>
          <a:srgbClr val="137C9D"/>
        </a:dk2>
        <a:lt2>
          <a:srgbClr val="C0C0C0"/>
        </a:lt2>
        <a:accent1>
          <a:srgbClr val="35AACF"/>
        </a:accent1>
        <a:accent2>
          <a:srgbClr val="75CDB2"/>
        </a:accent2>
        <a:accent3>
          <a:srgbClr val="FFFFFF"/>
        </a:accent3>
        <a:accent4>
          <a:srgbClr val="0A4E7C"/>
        </a:accent4>
        <a:accent5>
          <a:srgbClr val="AED2E4"/>
        </a:accent5>
        <a:accent6>
          <a:srgbClr val="69BAA1"/>
        </a:accent6>
        <a:hlink>
          <a:srgbClr val="E8C86E"/>
        </a:hlink>
        <a:folHlink>
          <a:srgbClr val="1E68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3">
        <a:dk1>
          <a:srgbClr val="164D60"/>
        </a:dk1>
        <a:lt1>
          <a:srgbClr val="FFFFFF"/>
        </a:lt1>
        <a:dk2>
          <a:srgbClr val="2A8486"/>
        </a:dk2>
        <a:lt2>
          <a:srgbClr val="C0C0C0"/>
        </a:lt2>
        <a:accent1>
          <a:srgbClr val="48BC77"/>
        </a:accent1>
        <a:accent2>
          <a:srgbClr val="ECCA4C"/>
        </a:accent2>
        <a:accent3>
          <a:srgbClr val="FFFFFF"/>
        </a:accent3>
        <a:accent4>
          <a:srgbClr val="114051"/>
        </a:accent4>
        <a:accent5>
          <a:srgbClr val="B1DABD"/>
        </a:accent5>
        <a:accent6>
          <a:srgbClr val="D6B744"/>
        </a:accent6>
        <a:hlink>
          <a:srgbClr val="3191E9"/>
        </a:hlink>
        <a:folHlink>
          <a:srgbClr val="E3694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2667</TotalTime>
  <Words>205</Words>
  <Application>Microsoft Office PowerPoint</Application>
  <DocSecurity>0</DocSecurity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Times New Roman</vt:lpstr>
      <vt:lpstr>Wingdings</vt:lpstr>
      <vt:lpstr>Wingdings 2</vt:lpstr>
      <vt:lpstr>6_ms01_1</vt:lpstr>
      <vt:lpstr>2022 Endocrine Surgery Section 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/>
  <cp:keywords/>
  <dc:description/>
  <cp:lastModifiedBy>Monia Ilunga</cp:lastModifiedBy>
  <cp:revision>3</cp:revision>
  <dcterms:modified xsi:type="dcterms:W3CDTF">2022-04-07T16:31:08Z</dcterms:modified>
  <cp:category/>
  <dc:identifier/>
  <cp:contentStatus/>
  <dc:language/>
  <cp:version/>
</cp:coreProperties>
</file>