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lvl1pPr marL="0" indent="0" algn="l" defTabSz="914400">
      <a:lnSpc>
        <a:spcPct val="100000"/>
      </a:lnSpc>
      <a:buNone/>
      <a:defRPr lang="en-US" sz="2000" b="0" i="0">
        <a:solidFill>
          <a:schemeClr val="dk1"/>
        </a:solidFill>
        <a:latin typeface="Times New Roman"/>
      </a:defRPr>
    </a:lvl1pPr>
    <a:lvl2pPr marL="457200" indent="0" algn="l" defTabSz="914400">
      <a:lnSpc>
        <a:spcPct val="100000"/>
      </a:lnSpc>
      <a:buNone/>
      <a:defRPr lang="en-US" sz="2000" b="0" i="0">
        <a:solidFill>
          <a:schemeClr val="dk1"/>
        </a:solidFill>
        <a:latin typeface="Times New Roman"/>
      </a:defRPr>
    </a:lvl2pPr>
    <a:lvl3pPr marL="914400" indent="0" algn="l" defTabSz="914400">
      <a:lnSpc>
        <a:spcPct val="100000"/>
      </a:lnSpc>
      <a:buNone/>
      <a:defRPr lang="en-US" sz="2000" b="0" i="0">
        <a:solidFill>
          <a:schemeClr val="dk1"/>
        </a:solidFill>
        <a:latin typeface="Times New Roman"/>
      </a:defRPr>
    </a:lvl3pPr>
    <a:lvl4pPr marL="1371600" indent="0" algn="l" defTabSz="914400">
      <a:lnSpc>
        <a:spcPct val="100000"/>
      </a:lnSpc>
      <a:buNone/>
      <a:defRPr lang="en-US" sz="2000" b="0" i="0">
        <a:solidFill>
          <a:schemeClr val="dk1"/>
        </a:solidFill>
        <a:latin typeface="Times New Roman"/>
      </a:defRPr>
    </a:lvl4pPr>
    <a:lvl5pPr marL="1828800" indent="0" algn="l" defTabSz="914400">
      <a:lnSpc>
        <a:spcPct val="100000"/>
      </a:lnSpc>
      <a:buNone/>
      <a:defRPr lang="en-US" sz="2000" b="0" i="0">
        <a:solidFill>
          <a:schemeClr val="dk1"/>
        </a:solidFill>
        <a:latin typeface="Times New Roman"/>
      </a:defRPr>
    </a:lvl5pPr>
    <a:lvl6pPr>
      <a:defRPr lang="en-US" sz="1800"/>
    </a:lvl6pPr>
    <a:lvl7pPr>
      <a:defRPr lang="en-US" sz="1800"/>
    </a:lvl7pPr>
    <a:lvl8pPr>
      <a:defRPr lang="en-US" sz="1800"/>
    </a:lvl8pPr>
    <a:lvl9pPr>
      <a:defRPr lang="en-US" sz="1800"/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3" name="Shape 1033"/>
          <p:cNvSpPr>
            <a:spLocks noGrp="1" noChangeShapeType="1"/>
          </p:cNvSpPr>
          <p:nvPr>
            <p:ph type="title"/>
          </p:nvPr>
        </p:nvSpPr>
        <p:spPr bwMode="auto">
          <a:xfrm>
            <a:off x="609600" y="228600"/>
            <a:ext cx="6934200" cy="5334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 lang="es-CL"/>
              <a:t>Click to edit Master title style</a:t>
            </a:r>
            <a:endParaRPr/>
          </a:p>
        </p:txBody>
      </p:sp>
      <p:sp>
        <p:nvSpPr>
          <p:cNvPr id="1030" name="Shape 1030"/>
          <p:cNvSpPr>
            <a:spLocks noGrp="1" noChangeShapeType="1"/>
          </p:cNvSpPr>
          <p:nvPr>
            <p:ph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har char="v"/>
              <a:defRPr sz="3200" b="0" i="0">
                <a:solidFill>
                  <a:schemeClr val="dk1"/>
                </a:solidFill>
                <a:latin typeface="Arial"/>
              </a:defRPr>
            </a:lvl1pPr>
            <a:lvl2pPr marL="742950" indent="4572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Char char=""/>
              <a:defRPr sz="2800" b="0" i="0">
                <a:solidFill>
                  <a:schemeClr val="dk1"/>
                </a:solidFill>
                <a:latin typeface="Arial"/>
              </a:defRPr>
            </a:lvl2pPr>
            <a:lvl3pPr marL="1143000" indent="9144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50000"/>
              <a:buChar char="§"/>
              <a:defRPr sz="2400" b="0" i="0">
                <a:solidFill>
                  <a:schemeClr val="dk1"/>
                </a:solidFill>
                <a:latin typeface="Arial"/>
              </a:defRPr>
            </a:lvl3pPr>
            <a:lvl4pPr marL="1600200" indent="13716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Char char=""/>
              <a:defRPr sz="2000" b="0" i="0">
                <a:solidFill>
                  <a:schemeClr val="dk1"/>
                </a:solidFill>
                <a:latin typeface="Arial"/>
              </a:defRPr>
            </a:lvl4pPr>
            <a:lvl5pPr marL="2057400" indent="18288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Char char="§"/>
              <a:defRPr sz="20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342900" lvl="0" indent="-342900">
              <a:spcBef>
                <a:spcPts val="0"/>
              </a:spcBef>
              <a:buFont typeface="Wingdings"/>
              <a:buChar char="v"/>
              <a:defRPr/>
            </a:pPr>
            <a:r>
              <a:rPr lang="es-CL"/>
              <a:t>Click to edit Master text styles</a:t>
            </a:r>
            <a:endParaRPr/>
          </a:p>
          <a:p>
            <a:pPr marL="742950" lvl="1" indent="-285750">
              <a:spcBef>
                <a:spcPts val="0"/>
              </a:spcBef>
              <a:buClr>
                <a:schemeClr val="accent1"/>
              </a:buClr>
              <a:buSzPct val="50000"/>
              <a:buFont typeface="Wingdings 2"/>
              <a:buChar char=""/>
              <a:defRPr/>
            </a:pPr>
            <a:r>
              <a:rPr lang="es-CL"/>
              <a:t>Second level</a:t>
            </a:r>
            <a:endParaRPr/>
          </a:p>
          <a:p>
            <a:pPr marL="1143000" lvl="2" indent="-228600">
              <a:spcBef>
                <a:spcPts val="0"/>
              </a:spcBef>
              <a:buClr>
                <a:schemeClr val="hlink"/>
              </a:buClr>
              <a:buSzPct val="50000"/>
              <a:buFont typeface="Wingdings"/>
              <a:buChar char="§"/>
              <a:defRPr/>
            </a:pPr>
            <a:r>
              <a:rPr lang="es-CL"/>
              <a:t>Third level</a:t>
            </a:r>
            <a:endParaRPr/>
          </a:p>
          <a:p>
            <a:pPr marL="1600200" lvl="3" indent="-228600">
              <a:spcBef>
                <a:spcPts val="0"/>
              </a:spcBef>
              <a:buClr>
                <a:schemeClr val="folHlink"/>
              </a:buClr>
              <a:buSzPct val="60000"/>
              <a:buFont typeface="Wingdings 2"/>
              <a:buChar char=""/>
              <a:defRPr/>
            </a:pPr>
            <a:r>
              <a:rPr lang="es-CL"/>
              <a:t>Fourth level</a:t>
            </a:r>
            <a:endParaRPr/>
          </a:p>
          <a:p>
            <a:pPr marL="2057400" lvl="4" indent="-228600">
              <a:spcBef>
                <a:spcPts val="0"/>
              </a:spcBef>
              <a:buClr>
                <a:schemeClr val="folHlink"/>
              </a:buClr>
              <a:buSzPct val="60000"/>
              <a:buFont typeface="Wingdings"/>
              <a:buChar char="§"/>
              <a:defRPr/>
            </a:pPr>
            <a:r>
              <a:rPr lang="es-CL"/>
              <a:t>Fifth level</a:t>
            </a:r>
            <a:endParaRPr/>
          </a:p>
        </p:txBody>
      </p:sp>
      <p:sp>
        <p:nvSpPr>
          <p:cNvPr id="1011" name="Shape 1011"/>
          <p:cNvSpPr>
            <a:spLocks noGrp="1" noChangeShapeType="1"/>
          </p:cNvSpPr>
          <p:nvPr>
            <p:ph type="dt"/>
          </p:nvPr>
        </p:nvSpPr>
        <p:spPr bwMode="auto"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031" name="Shape 1031"/>
          <p:cNvSpPr>
            <a:spLocks noGrp="1" noChangeShapeType="1"/>
          </p:cNvSpPr>
          <p:nvPr>
            <p:ph type="ftr" idx="3"/>
          </p:nvPr>
        </p:nvSpPr>
        <p:spPr bwMode="auto">
          <a:xfrm>
            <a:off x="457200" y="6553200"/>
            <a:ext cx="8229600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013" name="Shape 1013"/>
          <p:cNvSpPr>
            <a:spLocks noGrp="1" noChangeShapeType="1"/>
          </p:cNvSpPr>
          <p:nvPr>
            <p:ph type="sldNum"/>
          </p:nvPr>
        </p:nvSpPr>
        <p:spPr bwMode="auto">
          <a:prstGeom prst="rect">
            <a:avLst/>
          </a:prstGeom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6_ms01_1">
    <p:bg>
      <p:bgPr>
        <a:solidFill>
          <a:srgbClr val="CCF9F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ShapeType="1"/>
          </p:cNvSpPr>
          <p:nvPr/>
        </p:nvSpPr>
        <p:spPr bwMode="auto">
          <a:xfrm>
            <a:off x="0" y="9525"/>
            <a:ext cx="9144000" cy="1028700"/>
          </a:xfrm>
          <a:prstGeom prst="rect">
            <a:avLst/>
          </a:prstGeom>
          <a:solidFill>
            <a:schemeClr val="dk1"/>
          </a:solidFill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2051" name="Rectangle 3"/>
          <p:cNvSpPr>
            <a:spLocks noGrp="1" noChangeShapeType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dk2"/>
          </a:solidFill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2052" name="Rectangle 4"/>
          <p:cNvSpPr>
            <a:spLocks noGrp="1" noChangeShapeType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173062"/>
              </a:gs>
              <a:gs pos="100000">
                <a:schemeClr val="accent1"/>
              </a:gs>
            </a:gsLst>
            <a:lin ang="0" scaled="1"/>
          </a:gradFill>
          <a:ln w="9524">
            <a:solidFill>
              <a:schemeClr val="accent1"/>
            </a:solidFill>
            <a:round/>
            <a:headEnd/>
            <a:tailEnd/>
          </a:ln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2053" name="Rectangle 5"/>
          <p:cNvSpPr>
            <a:spLocks noGrp="1" noChangeShapeType="1"/>
          </p:cNvSpPr>
          <p:nvPr/>
        </p:nvSpPr>
        <p:spPr bwMode="auto">
          <a:xfrm>
            <a:off x="0" y="1143000"/>
            <a:ext cx="228600" cy="571500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2054" name="Rectangle 8"/>
          <p:cNvSpPr>
            <a:spLocks noGrp="1" noChangeShapeType="1"/>
          </p:cNvSpPr>
          <p:nvPr/>
        </p:nvSpPr>
        <p:spPr bwMode="auto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pic>
        <p:nvPicPr>
          <p:cNvPr id="2055" name="Picture 13" descr="logo_AHNS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8229600" y="76200"/>
            <a:ext cx="838200" cy="819150"/>
          </a:xfrm>
          <a:prstGeom prst="rect">
            <a:avLst/>
          </a:prstGeom>
          <a:noFill/>
        </p:spPr>
      </p:pic>
      <p:sp>
        <p:nvSpPr>
          <p:cNvPr id="2056" name="Rectangle 6"/>
          <p:cNvSpPr>
            <a:spLocks noGrp="1" noChangeShapeType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342900" lvl="0" indent="-342900">
              <a:spcBef>
                <a:spcPts val="0"/>
              </a:spcBef>
              <a:buFont typeface="Wingdings"/>
              <a:buChar char="v"/>
              <a:defRPr/>
            </a:pPr>
            <a:r>
              <a:rPr lang="es-CL"/>
              <a:t>Click to edit Master text styles</a:t>
            </a:r>
            <a:endParaRPr/>
          </a:p>
          <a:p>
            <a:pPr marL="742950" lvl="1" indent="-285750">
              <a:spcBef>
                <a:spcPts val="0"/>
              </a:spcBef>
              <a:buClr>
                <a:schemeClr val="accent1"/>
              </a:buClr>
              <a:buSzPct val="50000"/>
              <a:buFont typeface="Wingdings 2"/>
              <a:buChar char=""/>
              <a:defRPr/>
            </a:pPr>
            <a:r>
              <a:rPr lang="es-CL"/>
              <a:t>Second level</a:t>
            </a:r>
            <a:endParaRPr/>
          </a:p>
          <a:p>
            <a:pPr marL="1143000" lvl="2" indent="-228600">
              <a:spcBef>
                <a:spcPts val="0"/>
              </a:spcBef>
              <a:buClr>
                <a:schemeClr val="hlink"/>
              </a:buClr>
              <a:buSzPct val="50000"/>
              <a:buFont typeface="Wingdings"/>
              <a:buChar char="§"/>
              <a:defRPr/>
            </a:pPr>
            <a:r>
              <a:rPr lang="es-CL"/>
              <a:t>Third level</a:t>
            </a:r>
            <a:endParaRPr/>
          </a:p>
          <a:p>
            <a:pPr marL="1600200" lvl="3" indent="-228600">
              <a:spcBef>
                <a:spcPts val="0"/>
              </a:spcBef>
              <a:buClr>
                <a:schemeClr val="folHlink"/>
              </a:buClr>
              <a:buSzPct val="60000"/>
              <a:buFont typeface="Wingdings 2"/>
              <a:buChar char=""/>
              <a:defRPr/>
            </a:pPr>
            <a:r>
              <a:rPr lang="es-CL"/>
              <a:t>Fourth level</a:t>
            </a:r>
            <a:endParaRPr/>
          </a:p>
          <a:p>
            <a:pPr marL="2057400" lvl="4" indent="-228600">
              <a:spcBef>
                <a:spcPts val="0"/>
              </a:spcBef>
              <a:buClr>
                <a:schemeClr val="folHlink"/>
              </a:buClr>
              <a:buSzPct val="60000"/>
              <a:buFont typeface="Wingdings"/>
              <a:buChar char="§"/>
              <a:defRPr/>
            </a:pPr>
            <a:r>
              <a:rPr lang="es-CL"/>
              <a:t>Fifth level</a:t>
            </a:r>
            <a:endParaRPr/>
          </a:p>
        </p:txBody>
      </p:sp>
      <p:sp>
        <p:nvSpPr>
          <p:cNvPr id="2057" name="Rectangle 9"/>
          <p:cNvSpPr>
            <a:spLocks noGrp="1" noChangeShapeType="1"/>
          </p:cNvSpPr>
          <p:nvPr>
            <p:ph type="title"/>
          </p:nvPr>
        </p:nvSpPr>
        <p:spPr bwMode="auto">
          <a:xfrm>
            <a:off x="609600" y="228600"/>
            <a:ext cx="6934200" cy="5334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 lang="es-CL"/>
              <a:t>Click to edit Master title style</a:t>
            </a:r>
            <a:endParaRPr/>
          </a:p>
        </p:txBody>
      </p:sp>
      <p:sp>
        <p:nvSpPr>
          <p:cNvPr id="2058" name="Rectangle 4"/>
          <p:cNvSpPr>
            <a:spLocks noGrp="1" noChangeShapeType="1"/>
          </p:cNvSpPr>
          <p:nvPr>
            <p:ph type="dt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2059" name="Rectangle 5"/>
          <p:cNvSpPr>
            <a:spLocks noGrp="1" noChangeShapeType="1"/>
          </p:cNvSpPr>
          <p:nvPr>
            <p:ph type="ftr" idx="3"/>
          </p:nvPr>
        </p:nvSpPr>
        <p:spPr bwMode="auto">
          <a:xfrm>
            <a:off x="457200" y="6553200"/>
            <a:ext cx="8229600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2060" name="Rectangle 6"/>
          <p:cNvSpPr>
            <a:spLocks noGrp="1" noChangeShapeType="1"/>
          </p:cNvSpPr>
          <p:nvPr>
            <p:ph type="sldNum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 marL="0" lvl="0" indent="0">
              <a:buNone/>
              <a:defRPr/>
            </a:pPr>
            <a:fld id="{D038279B-FC19-497E-A7D1-5ADD9CAF016F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9F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ShapeType="1"/>
          </p:cNvSpPr>
          <p:nvPr/>
        </p:nvSpPr>
        <p:spPr bwMode="auto">
          <a:xfrm>
            <a:off x="0" y="9525"/>
            <a:ext cx="9144000" cy="1028700"/>
          </a:xfrm>
          <a:prstGeom prst="rect">
            <a:avLst/>
          </a:prstGeom>
          <a:solidFill>
            <a:schemeClr val="dk1"/>
          </a:solidFill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1027" name="Rectangle 3"/>
          <p:cNvSpPr>
            <a:spLocks noGrp="1" noChangeShapeType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dk2"/>
          </a:solidFill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1028" name="Rectangle 4"/>
          <p:cNvSpPr>
            <a:spLocks noGrp="1" noChangeShapeType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gradFill>
            <a:gsLst>
              <a:gs pos="0">
                <a:srgbClr val="173062"/>
              </a:gs>
              <a:gs pos="100000">
                <a:schemeClr val="accent1"/>
              </a:gs>
            </a:gsLst>
            <a:lin ang="0" scaled="1"/>
          </a:gradFill>
          <a:ln w="9524">
            <a:solidFill>
              <a:schemeClr val="accent1"/>
            </a:solidFill>
            <a:round/>
            <a:headEnd/>
            <a:tailEnd/>
          </a:ln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1029" name="Rectangle 5"/>
          <p:cNvSpPr>
            <a:spLocks noGrp="1" noChangeShapeType="1"/>
          </p:cNvSpPr>
          <p:nvPr/>
        </p:nvSpPr>
        <p:spPr bwMode="auto">
          <a:xfrm>
            <a:off x="0" y="1143000"/>
            <a:ext cx="228600" cy="5715000"/>
          </a:xfrm>
          <a:prstGeom prst="rect">
            <a:avLst/>
          </a:prstGeom>
          <a:gradFill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1030" name="Rectangle 6"/>
          <p:cNvSpPr>
            <a:spLocks noGrp="1" noChangeShapeType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34290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har char="v"/>
              <a:defRPr sz="3200" b="0" i="0">
                <a:solidFill>
                  <a:schemeClr val="dk1"/>
                </a:solidFill>
                <a:latin typeface="Arial"/>
              </a:defRPr>
            </a:lvl1pPr>
            <a:lvl2pPr marL="742950" indent="4572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Char char=""/>
              <a:defRPr sz="2800" b="0" i="0">
                <a:solidFill>
                  <a:schemeClr val="dk1"/>
                </a:solidFill>
                <a:latin typeface="Arial"/>
              </a:defRPr>
            </a:lvl2pPr>
            <a:lvl3pPr marL="1143000" indent="9144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50000"/>
              <a:buChar char="§"/>
              <a:defRPr sz="2400" b="0" i="0">
                <a:solidFill>
                  <a:schemeClr val="dk1"/>
                </a:solidFill>
                <a:latin typeface="Arial"/>
              </a:defRPr>
            </a:lvl3pPr>
            <a:lvl4pPr marL="1600200" indent="13716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Char char=""/>
              <a:defRPr sz="2000" b="0" i="0">
                <a:solidFill>
                  <a:schemeClr val="dk1"/>
                </a:solidFill>
                <a:latin typeface="Arial"/>
              </a:defRPr>
            </a:lvl4pPr>
            <a:lvl5pPr marL="2057400" indent="18288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Char char="§"/>
              <a:defRPr sz="20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342900" lvl="0" indent="-342900">
              <a:spcBef>
                <a:spcPts val="0"/>
              </a:spcBef>
              <a:buFont typeface="Wingdings"/>
              <a:buChar char="v"/>
              <a:defRPr/>
            </a:pPr>
            <a:r>
              <a:rPr lang="es-CL"/>
              <a:t>Click to edit Master text styles</a:t>
            </a:r>
            <a:endParaRPr/>
          </a:p>
          <a:p>
            <a:pPr marL="742950" lvl="1" indent="-285750">
              <a:spcBef>
                <a:spcPts val="0"/>
              </a:spcBef>
              <a:buClr>
                <a:schemeClr val="accent1"/>
              </a:buClr>
              <a:buSzPct val="50000"/>
              <a:buFont typeface="Wingdings 2"/>
              <a:buChar char=""/>
              <a:defRPr/>
            </a:pPr>
            <a:r>
              <a:rPr lang="es-CL"/>
              <a:t>Second level</a:t>
            </a:r>
            <a:endParaRPr/>
          </a:p>
          <a:p>
            <a:pPr marL="1143000" lvl="2" indent="-228600">
              <a:spcBef>
                <a:spcPts val="0"/>
              </a:spcBef>
              <a:buClr>
                <a:schemeClr val="hlink"/>
              </a:buClr>
              <a:buSzPct val="50000"/>
              <a:buFont typeface="Wingdings"/>
              <a:buChar char="§"/>
              <a:defRPr/>
            </a:pPr>
            <a:r>
              <a:rPr lang="es-CL"/>
              <a:t>Third level</a:t>
            </a:r>
            <a:endParaRPr/>
          </a:p>
          <a:p>
            <a:pPr marL="1600200" lvl="3" indent="-228600">
              <a:spcBef>
                <a:spcPts val="0"/>
              </a:spcBef>
              <a:buClr>
                <a:schemeClr val="folHlink"/>
              </a:buClr>
              <a:buSzPct val="60000"/>
              <a:buFont typeface="Wingdings 2"/>
              <a:buChar char=""/>
              <a:defRPr/>
            </a:pPr>
            <a:r>
              <a:rPr lang="es-CL"/>
              <a:t>Fourth level</a:t>
            </a:r>
            <a:endParaRPr/>
          </a:p>
          <a:p>
            <a:pPr marL="2057400" lvl="4" indent="-228600">
              <a:spcBef>
                <a:spcPts val="0"/>
              </a:spcBef>
              <a:buClr>
                <a:schemeClr val="folHlink"/>
              </a:buClr>
              <a:buSzPct val="60000"/>
              <a:buFont typeface="Wingdings"/>
              <a:buChar char="§"/>
              <a:defRPr/>
            </a:pPr>
            <a:r>
              <a:rPr lang="es-CL"/>
              <a:t>Fifth level</a:t>
            </a:r>
            <a:endParaRPr/>
          </a:p>
        </p:txBody>
      </p:sp>
      <p:sp>
        <p:nvSpPr>
          <p:cNvPr id="1031" name="Rectangle 7"/>
          <p:cNvSpPr>
            <a:spLocks noGrp="1" noChangeShapeType="1"/>
          </p:cNvSpPr>
          <p:nvPr>
            <p:ph type="ftr" idx="3"/>
          </p:nvPr>
        </p:nvSpPr>
        <p:spPr bwMode="auto">
          <a:xfrm>
            <a:off x="457200" y="6553200"/>
            <a:ext cx="8229600" cy="244475"/>
          </a:xfrm>
          <a:prstGeom prst="rect">
            <a:avLst/>
          </a:prstGeom>
          <a:noFill/>
        </p:spPr>
        <p:txBody>
          <a:bodyPr lIns="91440" tIns="45720" rIns="91440" bIns="45720"/>
          <a:lstStyle/>
          <a:p>
            <a:pPr>
              <a:defRPr/>
            </a:pPr>
            <a:endParaRPr/>
          </a:p>
        </p:txBody>
      </p:sp>
      <p:sp>
        <p:nvSpPr>
          <p:cNvPr id="1032" name="Rectangle 8"/>
          <p:cNvSpPr>
            <a:spLocks noGrp="1" noChangeShapeType="1"/>
          </p:cNvSpPr>
          <p:nvPr/>
        </p:nvSpPr>
        <p:spPr bwMode="auto">
          <a:xfrm>
            <a:off x="0" y="1035050"/>
            <a:ext cx="1447800" cy="228600"/>
          </a:xfrm>
          <a:prstGeom prst="rect">
            <a:avLst/>
          </a:prstGeom>
          <a:solidFill>
            <a:schemeClr val="accent1"/>
          </a:solidFill>
        </p:spPr>
        <p:txBody>
          <a:bodyPr wrap="none" anchor="ctr" anchorCtr="0"/>
          <a:lstStyle/>
          <a:p>
            <a:pPr>
              <a:defRPr/>
            </a:pPr>
            <a:endParaRPr/>
          </a:p>
        </p:txBody>
      </p:sp>
      <p:sp>
        <p:nvSpPr>
          <p:cNvPr id="1033" name="Rectangle 9"/>
          <p:cNvSpPr>
            <a:spLocks noGrp="1" noChangeShapeType="1"/>
          </p:cNvSpPr>
          <p:nvPr>
            <p:ph type="title"/>
          </p:nvPr>
        </p:nvSpPr>
        <p:spPr bwMode="auto">
          <a:xfrm>
            <a:off x="609600" y="228600"/>
            <a:ext cx="6934200" cy="5334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buNone/>
              <a:defRPr/>
            </a:pPr>
            <a:r>
              <a:rPr lang="es-CL"/>
              <a:t>Click to edit Master title style</a:t>
            </a:r>
            <a:endParaRPr/>
          </a:p>
        </p:txBody>
      </p:sp>
      <p:pic>
        <p:nvPicPr>
          <p:cNvPr id="1034" name="Picture 13" descr="logo_AHNS"/>
          <p:cNvPicPr>
            <a:picLocks noGrp="1" noChangeAspect="1"/>
          </p:cNvPicPr>
          <p:nvPr/>
        </p:nvPicPr>
        <p:blipFill>
          <a:blip r:embed="rId4"/>
          <a:stretch/>
        </p:blipFill>
        <p:spPr bwMode="auto">
          <a:xfrm>
            <a:off x="8229600" y="76200"/>
            <a:ext cx="838200" cy="8191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Arial"/>
        </a:defRPr>
      </a:lvl2pPr>
      <a:lvl3pPr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Arial"/>
        </a:defRPr>
      </a:lvl3pPr>
      <a:lvl4pPr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Arial"/>
        </a:defRPr>
      </a:lvl4pPr>
      <a:lvl5pPr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Arial"/>
        </a:defRPr>
      </a:lvl5pPr>
      <a:lvl6pPr marL="457200"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Arial"/>
        </a:defRPr>
      </a:lvl6pPr>
      <a:lvl7pPr marL="914400"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Arial"/>
        </a:defRPr>
      </a:lvl7pPr>
      <a:lvl8pPr marL="1371600"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Arial"/>
        </a:defRPr>
      </a:lvl8pPr>
      <a:lvl9pPr marL="1828800" algn="ctr">
        <a:spcBef>
          <a:spcPts val="0"/>
        </a:spcBef>
        <a:spcAft>
          <a:spcPts val="0"/>
        </a:spcAft>
        <a:defRPr sz="3600">
          <a:solidFill>
            <a:schemeClr val="bg1"/>
          </a:solidFill>
          <a:latin typeface="Arial"/>
        </a:defRPr>
      </a:lvl9pPr>
    </p:titleStyle>
    <p:bodyStyle>
      <a:lvl1pPr marL="342900" indent="-342900" algn="l">
        <a:lnSpc>
          <a:spcPct val="90000"/>
        </a:lnSpc>
        <a:spcBef>
          <a:spcPts val="0"/>
        </a:spcBef>
        <a:spcAft>
          <a:spcPts val="0"/>
        </a:spcAft>
        <a:buFont typeface="Wingdings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>
        <a:lnSpc>
          <a:spcPct val="90000"/>
        </a:lnSpc>
        <a:spcBef>
          <a:spcPts val="0"/>
        </a:spcBef>
        <a:spcAft>
          <a:spcPts val="0"/>
        </a:spcAft>
        <a:buClr>
          <a:schemeClr val="accent1"/>
        </a:buClr>
        <a:buSzPct val="50000"/>
        <a:buFont typeface="Wingdings 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>
        <a:lnSpc>
          <a:spcPct val="90000"/>
        </a:lnSpc>
        <a:spcBef>
          <a:spcPts val="0"/>
        </a:spcBef>
        <a:spcAft>
          <a:spcPts val="0"/>
        </a:spcAft>
        <a:buClr>
          <a:schemeClr val="hlink"/>
        </a:buClr>
        <a:buFont typeface="Wingdings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>
        <a:lnSpc>
          <a:spcPct val="90000"/>
        </a:lnSpc>
        <a:spcBef>
          <a:spcPts val="0"/>
        </a:spcBef>
        <a:spcAft>
          <a:spcPts val="0"/>
        </a:spcAft>
        <a:buClr>
          <a:schemeClr val="folHlink"/>
        </a:buClr>
        <a:buSzPct val="60000"/>
        <a:buFont typeface="Wingdings 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>
        <a:lnSpc>
          <a:spcPct val="90000"/>
        </a:lnSpc>
        <a:spcBef>
          <a:spcPts val="0"/>
        </a:spcBef>
        <a:spcAft>
          <a:spcPts val="0"/>
        </a:spcAft>
        <a:buFont typeface="Wingdings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>
        <a:lnSpc>
          <a:spcPct val="90000"/>
        </a:lnSpc>
        <a:spcBef>
          <a:spcPts val="0"/>
        </a:spcBef>
        <a:spcAft>
          <a:spcPts val="0"/>
        </a:spcAft>
        <a:buFont typeface="Wingdings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>
        <a:lnSpc>
          <a:spcPct val="90000"/>
        </a:lnSpc>
        <a:spcBef>
          <a:spcPts val="0"/>
        </a:spcBef>
        <a:spcAft>
          <a:spcPts val="0"/>
        </a:spcAft>
        <a:buFont typeface="Wingdings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>
        <a:lnSpc>
          <a:spcPct val="90000"/>
        </a:lnSpc>
        <a:spcBef>
          <a:spcPts val="0"/>
        </a:spcBef>
        <a:spcAft>
          <a:spcPts val="0"/>
        </a:spcAft>
        <a:buFont typeface="Wingdings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>
        <a:lnSpc>
          <a:spcPct val="90000"/>
        </a:lnSpc>
        <a:spcBef>
          <a:spcPts val="0"/>
        </a:spcBef>
        <a:spcAft>
          <a:spcPts val="0"/>
        </a:spcAft>
        <a:buFont typeface="Wingdings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9FC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ShapeType="1"/>
          </p:cNvSpPr>
          <p:nvPr>
            <p:ph type="ctrTitle"/>
          </p:nvPr>
        </p:nvSpPr>
        <p:spPr bwMode="auto">
          <a:xfrm>
            <a:off x="0" y="1676399"/>
            <a:ext cx="9144000" cy="511527"/>
          </a:xfrm>
          <a:prstGeom prst="rect">
            <a:avLst/>
          </a:prstGeom>
        </p:spPr>
        <p:txBody>
          <a:bodyPr lIns="91440" tIns="45720" rIns="91440" bIns="45720" anchor="ctr" anchorCtr="0"/>
          <a:lstStyle/>
          <a:p>
            <a:pPr>
              <a:defRPr/>
            </a:pPr>
            <a:r>
              <a:rPr lang="en-US" sz="3200" b="1" i="0" u="none" strike="noStrike" cap="none" spc="0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2022 Endocrine Surgery Section Summary</a:t>
            </a:r>
            <a:endParaRPr sz="3200" b="1" dirty="0"/>
          </a:p>
        </p:txBody>
      </p:sp>
      <p:sp>
        <p:nvSpPr>
          <p:cNvPr id="4099" name="Rectangle 4"/>
          <p:cNvSpPr>
            <a:spLocks noGrp="1" noChangeShapeType="1"/>
          </p:cNvSpPr>
          <p:nvPr>
            <p:ph type="subTitle"/>
          </p:nvPr>
        </p:nvSpPr>
        <p:spPr bwMode="auto">
          <a:xfrm>
            <a:off x="240397" y="2222499"/>
            <a:ext cx="8663205" cy="464960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pPr marL="349965" lvl="0" indent="-349965" algn="l">
              <a:buFont typeface="Arial"/>
              <a:buChar char="•"/>
              <a:defRPr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New Leadership:  Brendan C. Stack, Jr. and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Michael Singer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349965" lvl="0" indent="-349965" algn="l">
              <a:buFont typeface="Arial"/>
              <a:buChar char="•"/>
              <a:defRPr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Section Membership:  424</a:t>
            </a:r>
          </a:p>
          <a:p>
            <a:pPr marL="349965" lvl="0" indent="-349965" algn="l">
              <a:buFont typeface="Arial"/>
              <a:buChar char="•"/>
              <a:defRPr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Publications: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.  PMIDs:  </a:t>
            </a:r>
            <a:r>
              <a:rPr sz="1800" b="0" i="0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35274388, 35261110, 35133903, 34939714, 34850992, 34817546, 34080732, 33779552, 33386657, 33205536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49965" lvl="0" indent="-349965" algn="l">
              <a:buFont typeface="Arial"/>
              <a:buChar char="•"/>
              <a:defRPr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Webinars:</a:t>
            </a:r>
            <a:endParaRPr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750015" lvl="1" indent="-349965" algn="l">
              <a:buFont typeface="Arial"/>
              <a:buChar char="•"/>
              <a:defRPr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Given: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sz="1800" b="0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February 19, 2022, AHNS-ES along with the British Association of Endocrine and Thyroid Surgeons (BAETS) had its </a:t>
            </a:r>
            <a:r>
              <a:rPr sz="1800" b="1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3rd</a:t>
            </a:r>
            <a:r>
              <a:rPr sz="1800" b="0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event, “The Retrosternal </a:t>
            </a:r>
            <a:r>
              <a:rPr sz="1800" b="0" u="none" dirty="0" err="1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Goitre</a:t>
            </a:r>
            <a:r>
              <a:rPr sz="1800" b="0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”.  Attendance </a:t>
            </a:r>
            <a:r>
              <a:rPr sz="1800" b="1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(184)</a:t>
            </a:r>
            <a:r>
              <a:rPr sz="1800" b="0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.</a:t>
            </a:r>
          </a:p>
          <a:p>
            <a:pPr marL="750015" lvl="1" indent="-349965" algn="l">
              <a:buFont typeface="Arial"/>
              <a:buChar char="•"/>
              <a:defRPr/>
            </a:pPr>
            <a:r>
              <a:rPr sz="1800" b="1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Scheduled:  </a:t>
            </a:r>
            <a:r>
              <a:rPr lang="en-US" sz="1800" b="0" i="0" u="none" strike="noStrike" cap="none" spc="0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May 18, 2022: locally advanced thyroid cancer</a:t>
            </a:r>
            <a:endParaRPr sz="1800" b="1" u="none" dirty="0">
              <a:solidFill>
                <a:schemeClr val="accent1">
                  <a:lumMod val="50000"/>
                </a:schemeClr>
              </a:solidFill>
              <a:latin typeface="Arial"/>
              <a:ea typeface="Arial"/>
              <a:cs typeface="Arial"/>
            </a:endParaRPr>
          </a:p>
          <a:p>
            <a:pPr marL="750015" lvl="1" indent="-349965" algn="l">
              <a:buFont typeface="Arial"/>
              <a:buChar char="•"/>
              <a:defRPr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Planned: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September 14, 2022: advances in treatment of HPT</a:t>
            </a:r>
          </a:p>
          <a:p>
            <a:pPr lvl="2" algn="l">
              <a:defRPr/>
            </a:pPr>
            <a:r>
              <a:rPr lang="en-US" sz="1800" b="0" i="0" u="none" strike="noStrike" cap="none" spc="0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December 7, 2022: updates in the treatment of anaplastic thyroid cancer</a:t>
            </a:r>
            <a:endParaRPr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349965" lvl="0" indent="-349965" algn="l">
              <a:buFont typeface="Arial"/>
              <a:buChar char="•"/>
              <a:defRPr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Twitter: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  4 events scheduled in 2022.  March 2022 impressions (</a:t>
            </a:r>
            <a:r>
              <a:rPr sz="1800" b="1" i="0" u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438,005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).</a:t>
            </a:r>
            <a:endParaRPr sz="1800" b="0" u="none" dirty="0">
              <a:solidFill>
                <a:schemeClr val="accent1">
                  <a:lumMod val="50000"/>
                </a:schemeClr>
              </a:solidFill>
              <a:latin typeface="Arial"/>
              <a:ea typeface="Arial"/>
              <a:cs typeface="Arial"/>
            </a:endParaRPr>
          </a:p>
          <a:p>
            <a:pPr marL="349965" lvl="0" indent="-349965" algn="l">
              <a:buFont typeface="Arial"/>
              <a:buChar char="•"/>
              <a:defRPr/>
            </a:pPr>
            <a:r>
              <a:rPr sz="1800" b="1" u="sng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The Endocrine Section Grant Awards for 2022</a:t>
            </a:r>
            <a:r>
              <a:rPr sz="18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: </a:t>
            </a:r>
            <a:r>
              <a:rPr sz="1800" b="0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Two $10,000 grants are offered from our section for research on endocrine topics. </a:t>
            </a:r>
            <a:r>
              <a:rPr sz="1800" b="1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Stryker and </a:t>
            </a:r>
            <a:r>
              <a:rPr sz="1800" b="1" dirty="0" err="1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</a:rPr>
              <a:t>Eisa</a:t>
            </a:r>
            <a:endParaRPr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349965" lvl="0" indent="-349965" algn="l">
              <a:buFont typeface="Arial"/>
              <a:buChar char="•"/>
              <a:defRPr/>
            </a:pP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Two International Female surgeons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 fellowships (Haiti and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Nigeria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) for the 2023 </a:t>
            </a:r>
            <a:r>
              <a:rPr sz="1800" dirty="0" err="1">
                <a:solidFill>
                  <a:schemeClr val="accent1">
                    <a:lumMod val="50000"/>
                  </a:schemeClr>
                </a:solidFill>
              </a:rPr>
              <a:t>Intern’l</a:t>
            </a:r>
            <a:r>
              <a:rPr sz="1800" dirty="0">
                <a:solidFill>
                  <a:schemeClr val="accent1">
                    <a:lumMod val="50000"/>
                  </a:schemeClr>
                </a:solidFill>
              </a:rPr>
              <a:t>. mtg </a:t>
            </a:r>
            <a:r>
              <a:rPr sz="1800" b="1" dirty="0">
                <a:solidFill>
                  <a:schemeClr val="accent1">
                    <a:lumMod val="50000"/>
                  </a:schemeClr>
                </a:solidFill>
              </a:rPr>
              <a:t>sponsored by member contributions.</a:t>
            </a:r>
          </a:p>
          <a:p>
            <a:pPr lvl="0" algn="l">
              <a:defRPr/>
            </a:pPr>
            <a:endParaRPr sz="1800" dirty="0"/>
          </a:p>
          <a:p>
            <a:pPr marL="349965" lvl="0" indent="-349965" algn="l">
              <a:buFont typeface="Arial"/>
              <a:buChar char="•"/>
              <a:defRPr/>
            </a:pPr>
            <a:r>
              <a:rPr sz="1800" dirty="0"/>
              <a:t>Detailed ES information: </a:t>
            </a:r>
            <a:r>
              <a:rPr lang="en-US" sz="18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https://www.ahns.info/endocrine/endocrine-newsletter/</a:t>
            </a:r>
            <a:endParaRPr sz="1800" dirty="0"/>
          </a:p>
        </p:txBody>
      </p:sp>
      <p:pic>
        <p:nvPicPr>
          <p:cNvPr id="4100" name="Picture 5" descr="C:\Documents and Settings\Marina\My Documents\AHNS Web Site\presentation2009\AHNSLogo.png"/>
          <p:cNvPicPr>
            <a:picLocks noGrp="1" noChangeAspect="1"/>
          </p:cNvPicPr>
          <p:nvPr/>
        </p:nvPicPr>
        <p:blipFill>
          <a:blip r:embed="rId2"/>
          <a:stretch/>
        </p:blipFill>
        <p:spPr bwMode="auto">
          <a:xfrm>
            <a:off x="228600" y="152400"/>
            <a:ext cx="1257300" cy="1257300"/>
          </a:xfrm>
          <a:prstGeom prst="rect">
            <a:avLst/>
          </a:prstGeom>
          <a:noFill/>
        </p:spPr>
      </p:pic>
      <p:sp>
        <p:nvSpPr>
          <p:cNvPr id="4101" name="Text Box 7"/>
          <p:cNvSpPr txBox="1">
            <a:spLocks noGrp="1" noChangeShapeType="1"/>
          </p:cNvSpPr>
          <p:nvPr/>
        </p:nvSpPr>
        <p:spPr bwMode="auto">
          <a:xfrm>
            <a:off x="1447800" y="152400"/>
            <a:ext cx="7010399" cy="630236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>
            <a:lvl1pPr marL="34290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har char="v"/>
              <a:defRPr sz="3200" b="0" i="0">
                <a:solidFill>
                  <a:schemeClr val="dk1"/>
                </a:solidFill>
                <a:latin typeface="Arial"/>
              </a:defRPr>
            </a:lvl1pPr>
            <a:lvl2pPr marL="742950" indent="4572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50000"/>
              <a:buChar char=""/>
              <a:defRPr sz="2800" b="0" i="0">
                <a:solidFill>
                  <a:schemeClr val="dk1"/>
                </a:solidFill>
                <a:latin typeface="Arial"/>
              </a:defRPr>
            </a:lvl2pPr>
            <a:lvl3pPr marL="1143000" indent="9144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50000"/>
              <a:buChar char="§"/>
              <a:defRPr sz="2400" b="0" i="0">
                <a:solidFill>
                  <a:schemeClr val="dk1"/>
                </a:solidFill>
                <a:latin typeface="Arial"/>
              </a:defRPr>
            </a:lvl3pPr>
            <a:lvl4pPr marL="1600200" indent="13716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Char char=""/>
              <a:defRPr sz="2000" b="0" i="0">
                <a:solidFill>
                  <a:schemeClr val="dk1"/>
                </a:solidFill>
                <a:latin typeface="Arial"/>
              </a:defRPr>
            </a:lvl4pPr>
            <a:lvl5pPr marL="2057400" indent="182880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60000"/>
              <a:buChar char="§"/>
              <a:defRPr sz="2000" b="0" i="0">
                <a:solidFill>
                  <a:schemeClr val="dk1"/>
                </a:solidFill>
                <a:latin typeface="Arial"/>
              </a:defRPr>
            </a:lvl5pPr>
          </a:lstStyle>
          <a:p>
            <a:pPr marL="0" lvl="0" indent="0" algn="ctr">
              <a:lnSpc>
                <a:spcPct val="100000"/>
              </a:lnSpc>
              <a:buNone/>
              <a:defRPr/>
            </a:pPr>
            <a:r>
              <a:rPr lang="en-US" sz="3500" b="1" i="0" u="none">
                <a:solidFill>
                  <a:schemeClr val="accent2"/>
                </a:solidFill>
                <a:latin typeface="Calibri"/>
              </a:rPr>
              <a:t>2022 AHNS Council Meeting</a:t>
            </a:r>
            <a:endParaRPr/>
          </a:p>
        </p:txBody>
      </p:sp>
      <p:sp>
        <p:nvSpPr>
          <p:cNvPr id="1278829298" name="TextBox 4"/>
          <p:cNvSpPr txBox="1"/>
          <p:nvPr/>
        </p:nvSpPr>
        <p:spPr bwMode="auto">
          <a:xfrm>
            <a:off x="-3174" y="1280124"/>
            <a:ext cx="2491022" cy="3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/>
              <a:t>Endocrine Section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ms01_1">
  <a:themeElements>
    <a:clrScheme name="ms01_1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ms01_1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xfrm>
          <a:off x="0" y="0"/>
          <a:ext cx="1" cy="1"/>
        </a:xfrm>
        <a:prstGeom prst="rect">
          <a:avLst/>
        </a:pr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spDef>
    <a:lnDef>
      <a:spPr bwMode="auto">
        <a:xfrm>
          <a:off x="0" y="0"/>
          <a:ext cx="1" cy="1"/>
        </a:xfrm>
        <a:prstGeom prst="rect">
          <a:avLst/>
        </a:prstGeom>
        <a:solidFill>
          <a:srgbClr val="FF00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ms01_1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</TotalTime>
  <Words>205</Words>
  <Application>Microsoft Office PowerPoint</Application>
  <DocSecurity>0</DocSecurity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Wingdings 2</vt:lpstr>
      <vt:lpstr>6_ms01_1</vt:lpstr>
      <vt:lpstr>2022 Endocrine Surgery Section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/>
  <cp:keywords/>
  <dc:description/>
  <cp:lastModifiedBy>Monia Ilunga</cp:lastModifiedBy>
  <cp:revision>3</cp:revision>
  <dcterms:modified xsi:type="dcterms:W3CDTF">2022-04-07T16:31:08Z</dcterms:modified>
  <cp:category/>
  <dc:identifier/>
  <cp:contentStatus/>
  <dc:language/>
  <cp:version/>
</cp:coreProperties>
</file>