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6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5ADC2E-671E-4BBD-94A1-01DD5E07B65E}" v="5" dt="2022-07-07T10:14:40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Caulley" userId="52fdc40fdf4d9d8b" providerId="LiveId" clId="{5E5ADC2E-671E-4BBD-94A1-01DD5E07B65E}"/>
    <pc:docChg chg="undo custSel addSld delSld modSld sldOrd">
      <pc:chgData name="Lisa Caulley" userId="52fdc40fdf4d9d8b" providerId="LiveId" clId="{5E5ADC2E-671E-4BBD-94A1-01DD5E07B65E}" dt="2022-07-07T10:14:49.534" v="1702" actId="20577"/>
      <pc:docMkLst>
        <pc:docMk/>
      </pc:docMkLst>
      <pc:sldChg chg="del">
        <pc:chgData name="Lisa Caulley" userId="52fdc40fdf4d9d8b" providerId="LiveId" clId="{5E5ADC2E-671E-4BBD-94A1-01DD5E07B65E}" dt="2022-07-05T11:05:01.339" v="1062" actId="2696"/>
        <pc:sldMkLst>
          <pc:docMk/>
          <pc:sldMk cId="1442003842" sldId="257"/>
        </pc:sldMkLst>
      </pc:sldChg>
      <pc:sldChg chg="modSp mod">
        <pc:chgData name="Lisa Caulley" userId="52fdc40fdf4d9d8b" providerId="LiveId" clId="{5E5ADC2E-671E-4BBD-94A1-01DD5E07B65E}" dt="2022-07-05T12:21:05.935" v="1635" actId="6549"/>
        <pc:sldMkLst>
          <pc:docMk/>
          <pc:sldMk cId="2029518830" sldId="258"/>
        </pc:sldMkLst>
        <pc:spChg chg="mod">
          <ac:chgData name="Lisa Caulley" userId="52fdc40fdf4d9d8b" providerId="LiveId" clId="{5E5ADC2E-671E-4BBD-94A1-01DD5E07B65E}" dt="2022-07-05T10:25:53.738" v="27" actId="20577"/>
          <ac:spMkLst>
            <pc:docMk/>
            <pc:sldMk cId="2029518830" sldId="258"/>
            <ac:spMk id="2" creationId="{A0D698E6-E262-DD68-B2C4-F9D7E66FFDB3}"/>
          </ac:spMkLst>
        </pc:spChg>
        <pc:spChg chg="mod">
          <ac:chgData name="Lisa Caulley" userId="52fdc40fdf4d9d8b" providerId="LiveId" clId="{5E5ADC2E-671E-4BBD-94A1-01DD5E07B65E}" dt="2022-07-05T12:21:05.935" v="1635" actId="6549"/>
          <ac:spMkLst>
            <pc:docMk/>
            <pc:sldMk cId="2029518830" sldId="258"/>
            <ac:spMk id="3" creationId="{FD48CE54-97DD-7BD7-A75F-2C4DA3FEFC45}"/>
          </ac:spMkLst>
        </pc:spChg>
      </pc:sldChg>
      <pc:sldChg chg="modSp new del mod">
        <pc:chgData name="Lisa Caulley" userId="52fdc40fdf4d9d8b" providerId="LiveId" clId="{5E5ADC2E-671E-4BBD-94A1-01DD5E07B65E}" dt="2022-07-05T10:34:10.787" v="278" actId="2696"/>
        <pc:sldMkLst>
          <pc:docMk/>
          <pc:sldMk cId="1197812065" sldId="259"/>
        </pc:sldMkLst>
        <pc:spChg chg="mod">
          <ac:chgData name="Lisa Caulley" userId="52fdc40fdf4d9d8b" providerId="LiveId" clId="{5E5ADC2E-671E-4BBD-94A1-01DD5E07B65E}" dt="2022-07-05T10:33:56.060" v="272" actId="21"/>
          <ac:spMkLst>
            <pc:docMk/>
            <pc:sldMk cId="1197812065" sldId="259"/>
            <ac:spMk id="3" creationId="{BC965B6A-6573-3A2F-EAAC-64266FF82ABD}"/>
          </ac:spMkLst>
        </pc:spChg>
      </pc:sldChg>
      <pc:sldChg chg="modSp new mod">
        <pc:chgData name="Lisa Caulley" userId="52fdc40fdf4d9d8b" providerId="LiveId" clId="{5E5ADC2E-671E-4BBD-94A1-01DD5E07B65E}" dt="2022-07-05T10:35:42.370" v="334" actId="20577"/>
        <pc:sldMkLst>
          <pc:docMk/>
          <pc:sldMk cId="4156801714" sldId="260"/>
        </pc:sldMkLst>
        <pc:spChg chg="mod">
          <ac:chgData name="Lisa Caulley" userId="52fdc40fdf4d9d8b" providerId="LiveId" clId="{5E5ADC2E-671E-4BBD-94A1-01DD5E07B65E}" dt="2022-07-05T10:34:19.587" v="295" actId="20577"/>
          <ac:spMkLst>
            <pc:docMk/>
            <pc:sldMk cId="4156801714" sldId="260"/>
            <ac:spMk id="2" creationId="{BF9E72D2-D357-46E6-6FED-695D3F3C8DFB}"/>
          </ac:spMkLst>
        </pc:spChg>
        <pc:spChg chg="mod">
          <ac:chgData name="Lisa Caulley" userId="52fdc40fdf4d9d8b" providerId="LiveId" clId="{5E5ADC2E-671E-4BBD-94A1-01DD5E07B65E}" dt="2022-07-05T10:35:42.370" v="334" actId="20577"/>
          <ac:spMkLst>
            <pc:docMk/>
            <pc:sldMk cId="4156801714" sldId="260"/>
            <ac:spMk id="3" creationId="{7D0F32B0-CF07-7BFB-3692-92696E10CF67}"/>
          </ac:spMkLst>
        </pc:spChg>
      </pc:sldChg>
      <pc:sldChg chg="modSp new mod">
        <pc:chgData name="Lisa Caulley" userId="52fdc40fdf4d9d8b" providerId="LiveId" clId="{5E5ADC2E-671E-4BBD-94A1-01DD5E07B65E}" dt="2022-07-07T10:14:49.534" v="1702" actId="20577"/>
        <pc:sldMkLst>
          <pc:docMk/>
          <pc:sldMk cId="523655135" sldId="261"/>
        </pc:sldMkLst>
        <pc:spChg chg="mod">
          <ac:chgData name="Lisa Caulley" userId="52fdc40fdf4d9d8b" providerId="LiveId" clId="{5E5ADC2E-671E-4BBD-94A1-01DD5E07B65E}" dt="2022-07-05T10:35:50.672" v="346" actId="20577"/>
          <ac:spMkLst>
            <pc:docMk/>
            <pc:sldMk cId="523655135" sldId="261"/>
            <ac:spMk id="2" creationId="{BB598636-E960-E51C-5EA8-A26991EA0CA1}"/>
          </ac:spMkLst>
        </pc:spChg>
        <pc:spChg chg="mod">
          <ac:chgData name="Lisa Caulley" userId="52fdc40fdf4d9d8b" providerId="LiveId" clId="{5E5ADC2E-671E-4BBD-94A1-01DD5E07B65E}" dt="2022-07-07T10:14:49.534" v="1702" actId="20577"/>
          <ac:spMkLst>
            <pc:docMk/>
            <pc:sldMk cId="523655135" sldId="261"/>
            <ac:spMk id="3" creationId="{6973B833-F577-177E-D41F-A7CB2E237427}"/>
          </ac:spMkLst>
        </pc:spChg>
      </pc:sldChg>
      <pc:sldChg chg="modSp new mod">
        <pc:chgData name="Lisa Caulley" userId="52fdc40fdf4d9d8b" providerId="LiveId" clId="{5E5ADC2E-671E-4BBD-94A1-01DD5E07B65E}" dt="2022-07-05T10:45:42.050" v="615" actId="20577"/>
        <pc:sldMkLst>
          <pc:docMk/>
          <pc:sldMk cId="1888593956" sldId="262"/>
        </pc:sldMkLst>
        <pc:spChg chg="mod">
          <ac:chgData name="Lisa Caulley" userId="52fdc40fdf4d9d8b" providerId="LiveId" clId="{5E5ADC2E-671E-4BBD-94A1-01DD5E07B65E}" dt="2022-07-05T10:43:43.466" v="447" actId="20577"/>
          <ac:spMkLst>
            <pc:docMk/>
            <pc:sldMk cId="1888593956" sldId="262"/>
            <ac:spMk id="2" creationId="{73D289B5-4610-C459-4693-AA1AFF93ADE2}"/>
          </ac:spMkLst>
        </pc:spChg>
        <pc:spChg chg="mod">
          <ac:chgData name="Lisa Caulley" userId="52fdc40fdf4d9d8b" providerId="LiveId" clId="{5E5ADC2E-671E-4BBD-94A1-01DD5E07B65E}" dt="2022-07-05T10:45:42.050" v="615" actId="20577"/>
          <ac:spMkLst>
            <pc:docMk/>
            <pc:sldMk cId="1888593956" sldId="262"/>
            <ac:spMk id="3" creationId="{F05816DF-FAE2-A34A-3987-645FA3AD16B3}"/>
          </ac:spMkLst>
        </pc:spChg>
      </pc:sldChg>
      <pc:sldChg chg="modSp new mod">
        <pc:chgData name="Lisa Caulley" userId="52fdc40fdf4d9d8b" providerId="LiveId" clId="{5E5ADC2E-671E-4BBD-94A1-01DD5E07B65E}" dt="2022-07-05T10:46:32.827" v="658" actId="20577"/>
        <pc:sldMkLst>
          <pc:docMk/>
          <pc:sldMk cId="2795504109" sldId="263"/>
        </pc:sldMkLst>
        <pc:spChg chg="mod">
          <ac:chgData name="Lisa Caulley" userId="52fdc40fdf4d9d8b" providerId="LiveId" clId="{5E5ADC2E-671E-4BBD-94A1-01DD5E07B65E}" dt="2022-07-05T10:45:58.716" v="623" actId="20577"/>
          <ac:spMkLst>
            <pc:docMk/>
            <pc:sldMk cId="2795504109" sldId="263"/>
            <ac:spMk id="2" creationId="{87F8DFE0-1545-73FC-C187-F914E173980E}"/>
          </ac:spMkLst>
        </pc:spChg>
        <pc:spChg chg="mod">
          <ac:chgData name="Lisa Caulley" userId="52fdc40fdf4d9d8b" providerId="LiveId" clId="{5E5ADC2E-671E-4BBD-94A1-01DD5E07B65E}" dt="2022-07-05T10:46:32.827" v="658" actId="20577"/>
          <ac:spMkLst>
            <pc:docMk/>
            <pc:sldMk cId="2795504109" sldId="263"/>
            <ac:spMk id="3" creationId="{C54B69CA-6ACB-2B58-0EAD-583657259832}"/>
          </ac:spMkLst>
        </pc:spChg>
      </pc:sldChg>
      <pc:sldChg chg="modSp new mod">
        <pc:chgData name="Lisa Caulley" userId="52fdc40fdf4d9d8b" providerId="LiveId" clId="{5E5ADC2E-671E-4BBD-94A1-01DD5E07B65E}" dt="2022-07-05T10:50:02.198" v="822" actId="27636"/>
        <pc:sldMkLst>
          <pc:docMk/>
          <pc:sldMk cId="2640734810" sldId="264"/>
        </pc:sldMkLst>
        <pc:spChg chg="mod">
          <ac:chgData name="Lisa Caulley" userId="52fdc40fdf4d9d8b" providerId="LiveId" clId="{5E5ADC2E-671E-4BBD-94A1-01DD5E07B65E}" dt="2022-07-05T10:47:00.810" v="666" actId="20577"/>
          <ac:spMkLst>
            <pc:docMk/>
            <pc:sldMk cId="2640734810" sldId="264"/>
            <ac:spMk id="2" creationId="{570EAB96-6A38-1A9B-0952-D11C30250FCA}"/>
          </ac:spMkLst>
        </pc:spChg>
        <pc:spChg chg="mod">
          <ac:chgData name="Lisa Caulley" userId="52fdc40fdf4d9d8b" providerId="LiveId" clId="{5E5ADC2E-671E-4BBD-94A1-01DD5E07B65E}" dt="2022-07-05T10:50:02.198" v="822" actId="27636"/>
          <ac:spMkLst>
            <pc:docMk/>
            <pc:sldMk cId="2640734810" sldId="264"/>
            <ac:spMk id="3" creationId="{F38F6979-6A09-D94A-7292-25A5D3A2D503}"/>
          </ac:spMkLst>
        </pc:spChg>
      </pc:sldChg>
      <pc:sldChg chg="modSp new mod">
        <pc:chgData name="Lisa Caulley" userId="52fdc40fdf4d9d8b" providerId="LiveId" clId="{5E5ADC2E-671E-4BBD-94A1-01DD5E07B65E}" dt="2022-07-05T10:58:23.513" v="927" actId="6549"/>
        <pc:sldMkLst>
          <pc:docMk/>
          <pc:sldMk cId="2328969961" sldId="265"/>
        </pc:sldMkLst>
        <pc:spChg chg="mod">
          <ac:chgData name="Lisa Caulley" userId="52fdc40fdf4d9d8b" providerId="LiveId" clId="{5E5ADC2E-671E-4BBD-94A1-01DD5E07B65E}" dt="2022-07-05T10:50:26.952" v="836" actId="20577"/>
          <ac:spMkLst>
            <pc:docMk/>
            <pc:sldMk cId="2328969961" sldId="265"/>
            <ac:spMk id="2" creationId="{637FB2A7-FB7F-8312-1120-1BECDA5BD06E}"/>
          </ac:spMkLst>
        </pc:spChg>
        <pc:spChg chg="mod">
          <ac:chgData name="Lisa Caulley" userId="52fdc40fdf4d9d8b" providerId="LiveId" clId="{5E5ADC2E-671E-4BBD-94A1-01DD5E07B65E}" dt="2022-07-05T10:58:23.513" v="927" actId="6549"/>
          <ac:spMkLst>
            <pc:docMk/>
            <pc:sldMk cId="2328969961" sldId="265"/>
            <ac:spMk id="3" creationId="{8134C50E-2AAC-5BB5-983C-2048BB7FB140}"/>
          </ac:spMkLst>
        </pc:spChg>
      </pc:sldChg>
      <pc:sldChg chg="addSp modSp new mod">
        <pc:chgData name="Lisa Caulley" userId="52fdc40fdf4d9d8b" providerId="LiveId" clId="{5E5ADC2E-671E-4BBD-94A1-01DD5E07B65E}" dt="2022-07-05T11:00:42.565" v="950" actId="1076"/>
        <pc:sldMkLst>
          <pc:docMk/>
          <pc:sldMk cId="2611799032" sldId="266"/>
        </pc:sldMkLst>
        <pc:spChg chg="mod">
          <ac:chgData name="Lisa Caulley" userId="52fdc40fdf4d9d8b" providerId="LiveId" clId="{5E5ADC2E-671E-4BBD-94A1-01DD5E07B65E}" dt="2022-07-05T10:58:43.890" v="935" actId="20577"/>
          <ac:spMkLst>
            <pc:docMk/>
            <pc:sldMk cId="2611799032" sldId="266"/>
            <ac:spMk id="2" creationId="{112EE58B-693B-0498-3DFF-3771AE893D83}"/>
          </ac:spMkLst>
        </pc:spChg>
        <pc:spChg chg="mod">
          <ac:chgData name="Lisa Caulley" userId="52fdc40fdf4d9d8b" providerId="LiveId" clId="{5E5ADC2E-671E-4BBD-94A1-01DD5E07B65E}" dt="2022-07-05T11:00:25.972" v="946" actId="5793"/>
          <ac:spMkLst>
            <pc:docMk/>
            <pc:sldMk cId="2611799032" sldId="266"/>
            <ac:spMk id="3" creationId="{1A1C5460-53F3-7F23-07A7-89D9FF9CD6FF}"/>
          </ac:spMkLst>
        </pc:spChg>
        <pc:picChg chg="add mod">
          <ac:chgData name="Lisa Caulley" userId="52fdc40fdf4d9d8b" providerId="LiveId" clId="{5E5ADC2E-671E-4BBD-94A1-01DD5E07B65E}" dt="2022-07-05T11:00:42.565" v="950" actId="1076"/>
          <ac:picMkLst>
            <pc:docMk/>
            <pc:sldMk cId="2611799032" sldId="266"/>
            <ac:picMk id="5" creationId="{103981F1-A518-15F9-AAC8-A7A3E8F1762A}"/>
          </ac:picMkLst>
        </pc:picChg>
      </pc:sldChg>
      <pc:sldChg chg="addSp modSp new mod">
        <pc:chgData name="Lisa Caulley" userId="52fdc40fdf4d9d8b" providerId="LiveId" clId="{5E5ADC2E-671E-4BBD-94A1-01DD5E07B65E}" dt="2022-07-05T11:01:11.072" v="962" actId="14100"/>
        <pc:sldMkLst>
          <pc:docMk/>
          <pc:sldMk cId="1843822344" sldId="267"/>
        </pc:sldMkLst>
        <pc:spChg chg="mod">
          <ac:chgData name="Lisa Caulley" userId="52fdc40fdf4d9d8b" providerId="LiveId" clId="{5E5ADC2E-671E-4BBD-94A1-01DD5E07B65E}" dt="2022-07-05T11:01:02.294" v="958" actId="20577"/>
          <ac:spMkLst>
            <pc:docMk/>
            <pc:sldMk cId="1843822344" sldId="267"/>
            <ac:spMk id="2" creationId="{AC2E55E8-8DB9-CBC8-6B0C-0FAEC3FF5C60}"/>
          </ac:spMkLst>
        </pc:spChg>
        <pc:picChg chg="add mod">
          <ac:chgData name="Lisa Caulley" userId="52fdc40fdf4d9d8b" providerId="LiveId" clId="{5E5ADC2E-671E-4BBD-94A1-01DD5E07B65E}" dt="2022-07-05T11:01:11.072" v="962" actId="14100"/>
          <ac:picMkLst>
            <pc:docMk/>
            <pc:sldMk cId="1843822344" sldId="267"/>
            <ac:picMk id="5" creationId="{3A71038A-01B0-5FF8-C5BC-944D0DABE39E}"/>
          </ac:picMkLst>
        </pc:picChg>
      </pc:sldChg>
      <pc:sldChg chg="addSp modSp new mod">
        <pc:chgData name="Lisa Caulley" userId="52fdc40fdf4d9d8b" providerId="LiveId" clId="{5E5ADC2E-671E-4BBD-94A1-01DD5E07B65E}" dt="2022-07-05T11:02:01.267" v="974" actId="1076"/>
        <pc:sldMkLst>
          <pc:docMk/>
          <pc:sldMk cId="3349606737" sldId="268"/>
        </pc:sldMkLst>
        <pc:spChg chg="mod">
          <ac:chgData name="Lisa Caulley" userId="52fdc40fdf4d9d8b" providerId="LiveId" clId="{5E5ADC2E-671E-4BBD-94A1-01DD5E07B65E}" dt="2022-07-05T11:01:52.631" v="970" actId="20577"/>
          <ac:spMkLst>
            <pc:docMk/>
            <pc:sldMk cId="3349606737" sldId="268"/>
            <ac:spMk id="2" creationId="{BAE62AE6-DB23-45D7-F399-42E8FF76C9E3}"/>
          </ac:spMkLst>
        </pc:spChg>
        <pc:picChg chg="add mod">
          <ac:chgData name="Lisa Caulley" userId="52fdc40fdf4d9d8b" providerId="LiveId" clId="{5E5ADC2E-671E-4BBD-94A1-01DD5E07B65E}" dt="2022-07-05T11:02:01.267" v="974" actId="1076"/>
          <ac:picMkLst>
            <pc:docMk/>
            <pc:sldMk cId="3349606737" sldId="268"/>
            <ac:picMk id="5" creationId="{575BE028-04E9-3EF7-D60C-DBB8C995AF11}"/>
          </ac:picMkLst>
        </pc:picChg>
      </pc:sldChg>
      <pc:sldChg chg="addSp modSp new mod">
        <pc:chgData name="Lisa Caulley" userId="52fdc40fdf4d9d8b" providerId="LiveId" clId="{5E5ADC2E-671E-4BBD-94A1-01DD5E07B65E}" dt="2022-07-05T11:05:58.811" v="1063" actId="1076"/>
        <pc:sldMkLst>
          <pc:docMk/>
          <pc:sldMk cId="1685623969" sldId="269"/>
        </pc:sldMkLst>
        <pc:spChg chg="mod">
          <ac:chgData name="Lisa Caulley" userId="52fdc40fdf4d9d8b" providerId="LiveId" clId="{5E5ADC2E-671E-4BBD-94A1-01DD5E07B65E}" dt="2022-07-05T11:02:06.304" v="982" actId="20577"/>
          <ac:spMkLst>
            <pc:docMk/>
            <pc:sldMk cId="1685623969" sldId="269"/>
            <ac:spMk id="2" creationId="{9F7BF898-ED00-41E5-9BF5-45410431A389}"/>
          </ac:spMkLst>
        </pc:spChg>
        <pc:picChg chg="add mod">
          <ac:chgData name="Lisa Caulley" userId="52fdc40fdf4d9d8b" providerId="LiveId" clId="{5E5ADC2E-671E-4BBD-94A1-01DD5E07B65E}" dt="2022-07-05T11:05:58.811" v="1063" actId="1076"/>
          <ac:picMkLst>
            <pc:docMk/>
            <pc:sldMk cId="1685623969" sldId="269"/>
            <ac:picMk id="5" creationId="{3F776B50-0B3F-FEFB-0ABB-C2C4E4FF3B84}"/>
          </ac:picMkLst>
        </pc:picChg>
      </pc:sldChg>
      <pc:sldChg chg="modSp new mod">
        <pc:chgData name="Lisa Caulley" userId="52fdc40fdf4d9d8b" providerId="LiveId" clId="{5E5ADC2E-671E-4BBD-94A1-01DD5E07B65E}" dt="2022-07-05T12:22:34.992" v="1686" actId="20577"/>
        <pc:sldMkLst>
          <pc:docMk/>
          <pc:sldMk cId="1115499952" sldId="270"/>
        </pc:sldMkLst>
        <pc:spChg chg="mod">
          <ac:chgData name="Lisa Caulley" userId="52fdc40fdf4d9d8b" providerId="LiveId" clId="{5E5ADC2E-671E-4BBD-94A1-01DD5E07B65E}" dt="2022-07-05T11:02:46.005" v="1000" actId="20577"/>
          <ac:spMkLst>
            <pc:docMk/>
            <pc:sldMk cId="1115499952" sldId="270"/>
            <ac:spMk id="2" creationId="{A4EEF607-5305-48A8-48CE-B2ADF6AE3CA1}"/>
          </ac:spMkLst>
        </pc:spChg>
        <pc:spChg chg="mod">
          <ac:chgData name="Lisa Caulley" userId="52fdc40fdf4d9d8b" providerId="LiveId" clId="{5E5ADC2E-671E-4BBD-94A1-01DD5E07B65E}" dt="2022-07-05T12:22:34.992" v="1686" actId="20577"/>
          <ac:spMkLst>
            <pc:docMk/>
            <pc:sldMk cId="1115499952" sldId="270"/>
            <ac:spMk id="3" creationId="{6F8977CC-2816-FB66-7CE6-3A7CBFE992B9}"/>
          </ac:spMkLst>
        </pc:spChg>
      </pc:sldChg>
      <pc:sldChg chg="modSp new mod">
        <pc:chgData name="Lisa Caulley" userId="52fdc40fdf4d9d8b" providerId="LiveId" clId="{5E5ADC2E-671E-4BBD-94A1-01DD5E07B65E}" dt="2022-07-05T12:20:31.507" v="1629" actId="20577"/>
        <pc:sldMkLst>
          <pc:docMk/>
          <pc:sldMk cId="3772589298" sldId="271"/>
        </pc:sldMkLst>
        <pc:spChg chg="mod">
          <ac:chgData name="Lisa Caulley" userId="52fdc40fdf4d9d8b" providerId="LiveId" clId="{5E5ADC2E-671E-4BBD-94A1-01DD5E07B65E}" dt="2022-07-05T11:03:15.324" v="1023" actId="20577"/>
          <ac:spMkLst>
            <pc:docMk/>
            <pc:sldMk cId="3772589298" sldId="271"/>
            <ac:spMk id="2" creationId="{4A0E7555-02A6-6C42-30B9-39247CF0278D}"/>
          </ac:spMkLst>
        </pc:spChg>
        <pc:spChg chg="mod">
          <ac:chgData name="Lisa Caulley" userId="52fdc40fdf4d9d8b" providerId="LiveId" clId="{5E5ADC2E-671E-4BBD-94A1-01DD5E07B65E}" dt="2022-07-05T12:20:31.507" v="1629" actId="20577"/>
          <ac:spMkLst>
            <pc:docMk/>
            <pc:sldMk cId="3772589298" sldId="271"/>
            <ac:spMk id="3" creationId="{F1CB7CEB-5EEA-1398-864B-3635A91D8B43}"/>
          </ac:spMkLst>
        </pc:spChg>
      </pc:sldChg>
      <pc:sldChg chg="addSp modSp new mod">
        <pc:chgData name="Lisa Caulley" userId="52fdc40fdf4d9d8b" providerId="LiveId" clId="{5E5ADC2E-671E-4BBD-94A1-01DD5E07B65E}" dt="2022-07-05T11:03:52.282" v="1050" actId="1076"/>
        <pc:sldMkLst>
          <pc:docMk/>
          <pc:sldMk cId="1810080382" sldId="272"/>
        </pc:sldMkLst>
        <pc:spChg chg="mod">
          <ac:chgData name="Lisa Caulley" userId="52fdc40fdf4d9d8b" providerId="LiveId" clId="{5E5ADC2E-671E-4BBD-94A1-01DD5E07B65E}" dt="2022-07-05T11:03:48.891" v="1049" actId="20577"/>
          <ac:spMkLst>
            <pc:docMk/>
            <pc:sldMk cId="1810080382" sldId="272"/>
            <ac:spMk id="2" creationId="{4CB1C52A-B0FB-2C52-9937-DA0649744DDD}"/>
          </ac:spMkLst>
        </pc:spChg>
        <pc:picChg chg="add mod">
          <ac:chgData name="Lisa Caulley" userId="52fdc40fdf4d9d8b" providerId="LiveId" clId="{5E5ADC2E-671E-4BBD-94A1-01DD5E07B65E}" dt="2022-07-05T11:03:52.282" v="1050" actId="1076"/>
          <ac:picMkLst>
            <pc:docMk/>
            <pc:sldMk cId="1810080382" sldId="272"/>
            <ac:picMk id="5" creationId="{329A1433-E2F9-E618-9423-7ED1A22D2639}"/>
          </ac:picMkLst>
        </pc:picChg>
      </pc:sldChg>
      <pc:sldChg chg="new del">
        <pc:chgData name="Lisa Caulley" userId="52fdc40fdf4d9d8b" providerId="LiveId" clId="{5E5ADC2E-671E-4BBD-94A1-01DD5E07B65E}" dt="2022-07-05T11:04:24.860" v="1055" actId="2696"/>
        <pc:sldMkLst>
          <pc:docMk/>
          <pc:sldMk cId="345320761" sldId="273"/>
        </pc:sldMkLst>
      </pc:sldChg>
      <pc:sldChg chg="addSp delSp modSp add mod ord setBg">
        <pc:chgData name="Lisa Caulley" userId="52fdc40fdf4d9d8b" providerId="LiveId" clId="{5E5ADC2E-671E-4BBD-94A1-01DD5E07B65E}" dt="2022-07-05T11:04:49.740" v="1060" actId="26606"/>
        <pc:sldMkLst>
          <pc:docMk/>
          <pc:sldMk cId="4289440712" sldId="274"/>
        </pc:sldMkLst>
        <pc:spChg chg="del">
          <ac:chgData name="Lisa Caulley" userId="52fdc40fdf4d9d8b" providerId="LiveId" clId="{5E5ADC2E-671E-4BBD-94A1-01DD5E07B65E}" dt="2022-07-05T11:04:49.740" v="1060" actId="26606"/>
          <ac:spMkLst>
            <pc:docMk/>
            <pc:sldMk cId="4289440712" sldId="274"/>
            <ac:spMk id="2" creationId="{C8DBFED9-C0C8-17A0-C997-352D72176FDB}"/>
          </ac:spMkLst>
        </pc:spChg>
        <pc:spChg chg="del">
          <ac:chgData name="Lisa Caulley" userId="52fdc40fdf4d9d8b" providerId="LiveId" clId="{5E5ADC2E-671E-4BBD-94A1-01DD5E07B65E}" dt="2022-07-05T11:04:49.740" v="1060" actId="26606"/>
          <ac:spMkLst>
            <pc:docMk/>
            <pc:sldMk cId="4289440712" sldId="274"/>
            <ac:spMk id="3" creationId="{69FBDF2C-0CD1-4590-08A8-B69008A2C759}"/>
          </ac:spMkLst>
        </pc:spChg>
        <pc:picChg chg="del mod">
          <ac:chgData name="Lisa Caulley" userId="52fdc40fdf4d9d8b" providerId="LiveId" clId="{5E5ADC2E-671E-4BBD-94A1-01DD5E07B65E}" dt="2022-07-05T11:04:31.136" v="1058" actId="478"/>
          <ac:picMkLst>
            <pc:docMk/>
            <pc:sldMk cId="4289440712" sldId="274"/>
            <ac:picMk id="5" creationId="{EFCC6122-EE08-FF2C-2699-1CCCBCF86101}"/>
          </ac:picMkLst>
        </pc:picChg>
        <pc:picChg chg="add mod">
          <ac:chgData name="Lisa Caulley" userId="52fdc40fdf4d9d8b" providerId="LiveId" clId="{5E5ADC2E-671E-4BBD-94A1-01DD5E07B65E}" dt="2022-07-05T11:04:49.740" v="1060" actId="26606"/>
          <ac:picMkLst>
            <pc:docMk/>
            <pc:sldMk cId="4289440712" sldId="274"/>
            <ac:picMk id="6" creationId="{9DD1738D-0E92-41FB-663D-20A8A4982776}"/>
          </ac:picMkLst>
        </pc:picChg>
      </pc:sldChg>
      <pc:sldChg chg="add setBg">
        <pc:chgData name="Lisa Caulley" userId="52fdc40fdf4d9d8b" providerId="LiveId" clId="{5E5ADC2E-671E-4BBD-94A1-01DD5E07B65E}" dt="2022-07-05T11:04:58.550" v="1061"/>
        <pc:sldMkLst>
          <pc:docMk/>
          <pc:sldMk cId="1685145919" sldId="275"/>
        </pc:sldMkLst>
      </pc:sldChg>
      <pc:sldChg chg="modSp add mod">
        <pc:chgData name="Lisa Caulley" userId="52fdc40fdf4d9d8b" providerId="LiveId" clId="{5E5ADC2E-671E-4BBD-94A1-01DD5E07B65E}" dt="2022-07-05T11:55:49.340" v="1465" actId="5793"/>
        <pc:sldMkLst>
          <pc:docMk/>
          <pc:sldMk cId="2413484150" sldId="276"/>
        </pc:sldMkLst>
        <pc:spChg chg="mod">
          <ac:chgData name="Lisa Caulley" userId="52fdc40fdf4d9d8b" providerId="LiveId" clId="{5E5ADC2E-671E-4BBD-94A1-01DD5E07B65E}" dt="2022-07-05T11:55:49.340" v="1465" actId="5793"/>
          <ac:spMkLst>
            <pc:docMk/>
            <pc:sldMk cId="2413484150" sldId="276"/>
            <ac:spMk id="3" creationId="{6F8977CC-2816-FB66-7CE6-3A7CBFE992B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DC26C-17C1-B4D1-34AA-ADC0CA354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970EB-25B9-BFF4-BF5C-D970E488DA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AC515-F3D6-11DA-0014-C82C5434D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D6A8A-8465-3618-8AE2-D60A5BD8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0F87C-6E9D-238E-B245-262C170E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507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92E17-3062-6FB0-7DF3-782A37EFF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86E7D-2871-C61A-70BB-F60B40DC4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B5C40-C65F-6485-EB96-4A40598E4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B97AD-668A-D876-53D0-8877558B9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6A23E-D4DB-5515-0B00-763CF5F9A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364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AF327-D7CC-9E42-7F23-40E26B6C6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3BE18-0CDC-80FE-0E5B-DF492C62E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931BC-61BA-AEF8-56F3-E57BF4E4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53DB7-899D-56C4-B9AE-CEB84B51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80160-B65F-9C76-7BF6-B74EBF73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439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99ABB-C2C5-5E92-0603-E1240F6EB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C0D9D-1F51-2101-DEA1-FA958EB2D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3D16A-0767-DB20-3A75-0E7FECEE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57C7E-129E-88BC-650F-5066221CD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4EDF-2462-B7A3-3E61-9547F3847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21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238F8-FC85-4EC0-C101-0C786F72A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AC28F-7400-4925-1EB7-77E4A0C06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7B787-165E-C11F-1C66-4292F5FD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389FE-6ED4-E866-24FA-58F3BE45C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F227C-9ACC-BA7A-4043-350D4AF3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278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90B1-F0FB-4829-A45E-B97A8845B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1FA20-6C68-7ED2-4CEF-88162AECB7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12D28A-AE7B-0062-13E7-04A438120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6DEBB-4AAA-8A0C-9351-B700CC44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5F1D6-9DD7-384A-F357-F3487BB5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9EB7B-96FD-D001-F674-E32A6F28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757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EF1EC-1B81-CC61-BAF7-6A6607FBD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242F1-41ED-E80B-8909-B56A12E9D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C8EF34-A2D4-D0D3-54E7-52045FCFAC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6C16D-8ACE-FDF9-B3A7-9C4515B40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8809B8-6874-D0B8-FF69-5A38284AD1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53BF2A-01D7-3C24-0EC1-5EBF90F92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04E411-1A68-948C-7AAC-823E0272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F65947-DEE8-ECE3-B19F-74BA098F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762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A5F7-7785-6C3F-9435-664727538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71D28-914F-92B2-0BCE-C0207D165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C20642-F721-281E-B802-2A31B7B00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5F162-DF6B-34B9-1FC8-C88D6EB51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940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E4876B-38D5-FAC2-F160-B78A95D28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0FA49-FD53-0427-9E4B-257056376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0BAB6-F4D3-4FA8-BEA7-CB7234C8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174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0EE3-E97F-FB14-532F-E591A5559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F236A-A726-D443-FC6B-FEEDB5B2C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EB960-B364-EC0B-7C95-B07AD53F9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5CC91-2B61-4DC7-F5CB-BEED63B6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8DCB3-9D11-E2AE-6517-CDDD5BE39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8A1EF-D895-8C60-8B84-F84F231F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117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A5085-019B-9708-E636-B3BDAA018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01A0D2-8F6A-5923-4414-5C241D8FB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1F5C6-1E16-9965-FFDC-1FB53A5FD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9D29D-C711-B404-ABD9-0A6E9711F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E8756-B75B-C47E-4D7A-36CF8013F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1081B-B754-E979-B485-A9666A72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254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F52B-BF4A-2F77-CE4F-5546A9965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58473-FCEB-2F14-A693-3A5AD5BEF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0D21C-64DA-4302-6B26-76572C351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F437E-D04C-48A8-97F1-F622A74B11A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1DC4D-C4D6-FA35-FDEB-DBBCC87F3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7FF03-4285-2268-117B-BB9BBAED4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42BC3-06AC-43C1-82BA-153A866514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35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C9133-AA9E-29A4-F54C-7092C74C6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6928"/>
            <a:ext cx="9586823" cy="2034846"/>
          </a:xfrm>
        </p:spPr>
        <p:txBody>
          <a:bodyPr>
            <a:normAutofit fontScale="90000"/>
          </a:bodyPr>
          <a:lstStyle/>
          <a:p>
            <a:r>
              <a:rPr lang="en-CA" sz="3200" dirty="0"/>
              <a:t>Trends in Diagnosis of </a:t>
            </a:r>
            <a:r>
              <a:rPr lang="en-CA" sz="3200" dirty="0" err="1"/>
              <a:t>Noninvasive</a:t>
            </a:r>
            <a:r>
              <a:rPr lang="en-CA" sz="3200" dirty="0"/>
              <a:t> Follicular Thyroid Neoplasm</a:t>
            </a:r>
            <a:br>
              <a:rPr lang="en-CA" sz="3200" dirty="0"/>
            </a:br>
            <a:r>
              <a:rPr lang="en-CA" sz="3200" dirty="0"/>
              <a:t>With </a:t>
            </a:r>
            <a:r>
              <a:rPr lang="en-CA" sz="3200" dirty="0" err="1"/>
              <a:t>Papillarylike</a:t>
            </a:r>
            <a:r>
              <a:rPr lang="en-CA" sz="3200" dirty="0"/>
              <a:t> Nuclear Features and Total Thyroidectomies</a:t>
            </a:r>
            <a:br>
              <a:rPr lang="en-CA" sz="3200" dirty="0"/>
            </a:br>
            <a:r>
              <a:rPr lang="en-CA" sz="3200" dirty="0"/>
              <a:t>for Patients With Papillary Thyroid Neoplasms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713A2-4FA7-AED3-F25C-FC6C8D25BC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CA" sz="1200" dirty="0"/>
              <a:t>Lisa Caulley, MD, MPH; Antoine </a:t>
            </a:r>
            <a:r>
              <a:rPr lang="en-CA" sz="1200" dirty="0" err="1"/>
              <a:t>Eskander,MD</a:t>
            </a:r>
            <a:r>
              <a:rPr lang="en-CA" sz="1200" dirty="0"/>
              <a:t>, </a:t>
            </a:r>
            <a:r>
              <a:rPr lang="en-CA" sz="1200" dirty="0" err="1"/>
              <a:t>ScM</a:t>
            </a:r>
            <a:r>
              <a:rPr lang="en-CA" sz="1200" dirty="0"/>
              <a:t>; </a:t>
            </a:r>
            <a:r>
              <a:rPr lang="en-CA" sz="1200" dirty="0" err="1"/>
              <a:t>Weining</a:t>
            </a:r>
            <a:r>
              <a:rPr lang="en-CA" sz="1200" dirty="0"/>
              <a:t> Yang, MD; </a:t>
            </a:r>
            <a:r>
              <a:rPr lang="en-CA" sz="1200" dirty="0" err="1"/>
              <a:t>Edel</a:t>
            </a:r>
            <a:r>
              <a:rPr lang="en-CA" sz="1200" dirty="0"/>
              <a:t> </a:t>
            </a:r>
            <a:r>
              <a:rPr lang="en-CA" sz="1200" dirty="0" err="1"/>
              <a:t>Auh</a:t>
            </a:r>
            <a:r>
              <a:rPr lang="en-CA" sz="1200" dirty="0"/>
              <a:t>, BS;</a:t>
            </a:r>
          </a:p>
          <a:p>
            <a:r>
              <a:rPr lang="en-CA" sz="1200" dirty="0"/>
              <a:t>Lydia </a:t>
            </a:r>
            <a:r>
              <a:rPr lang="en-CA" sz="1200" dirty="0" err="1"/>
              <a:t>Cairncross</a:t>
            </a:r>
            <a:r>
              <a:rPr lang="en-CA" sz="1200" dirty="0"/>
              <a:t>, MBChB, MMED; Nancy L. Cho, MD; </a:t>
            </a:r>
            <a:r>
              <a:rPr lang="en-CA" sz="1200" dirty="0" err="1"/>
              <a:t>Bahar</a:t>
            </a:r>
            <a:r>
              <a:rPr lang="en-CA" sz="1200" dirty="0"/>
              <a:t> Golbon, </a:t>
            </a:r>
            <a:r>
              <a:rPr lang="en-CA" sz="1200" dirty="0" err="1"/>
              <a:t>BHSc</a:t>
            </a:r>
            <a:r>
              <a:rPr lang="en-CA" sz="1200" dirty="0"/>
              <a:t>; </a:t>
            </a:r>
            <a:r>
              <a:rPr lang="en-CA" sz="1200" dirty="0" err="1"/>
              <a:t>Subramania</a:t>
            </a:r>
            <a:r>
              <a:rPr lang="en-CA" sz="1200" dirty="0"/>
              <a:t> </a:t>
            </a:r>
            <a:r>
              <a:rPr lang="en-CA" sz="1200" dirty="0" err="1"/>
              <a:t>Iyer,MS</a:t>
            </a:r>
            <a:r>
              <a:rPr lang="en-CA" sz="1200" dirty="0"/>
              <a:t>, </a:t>
            </a:r>
            <a:r>
              <a:rPr lang="en-CA" sz="1200" dirty="0" err="1"/>
              <a:t>MCh</a:t>
            </a:r>
            <a:r>
              <a:rPr lang="en-CA" sz="1200" dirty="0"/>
              <a:t>;</a:t>
            </a:r>
          </a:p>
          <a:p>
            <a:r>
              <a:rPr lang="en-CA" sz="1200" dirty="0"/>
              <a:t>Jeffrey C. Liu, MD; Paul J. Lee, MD, PhD; </a:t>
            </a:r>
            <a:r>
              <a:rPr lang="en-CA" sz="1200" dirty="0" err="1"/>
              <a:t>Brenessa</a:t>
            </a:r>
            <a:r>
              <a:rPr lang="en-CA" sz="1200" dirty="0"/>
              <a:t> Lindeman, MD, MEHP; Charles Meltzer, MD;</a:t>
            </a:r>
          </a:p>
          <a:p>
            <a:r>
              <a:rPr lang="en-CA" sz="1200" dirty="0"/>
              <a:t>Nicole Molin, MD; Alessandra Moore, MD; Julia Noel, MD; Halie </a:t>
            </a:r>
            <a:r>
              <a:rPr lang="en-CA" sz="1200" dirty="0" err="1"/>
              <a:t>Nozolino</a:t>
            </a:r>
            <a:r>
              <a:rPr lang="en-CA" sz="1200" dirty="0"/>
              <a:t>, BS; Jesse Pasternak, MD, MPH;</a:t>
            </a:r>
          </a:p>
          <a:p>
            <a:r>
              <a:rPr lang="en-CA" sz="1200" dirty="0"/>
              <a:t>Brendon Price, PhD, MBBCh; </a:t>
            </a:r>
            <a:r>
              <a:rPr lang="en-CA" sz="1200" dirty="0" err="1"/>
              <a:t>TimRamsay</a:t>
            </a:r>
            <a:r>
              <a:rPr lang="en-CA" sz="1200" dirty="0"/>
              <a:t>, PhD; Lars </a:t>
            </a:r>
            <a:r>
              <a:rPr lang="en-CA" sz="1200" dirty="0" err="1"/>
              <a:t>Rolighed</a:t>
            </a:r>
            <a:r>
              <a:rPr lang="en-CA" sz="1200" dirty="0"/>
              <a:t>, MD, PhD; Mirabelle </a:t>
            </a:r>
            <a:r>
              <a:rPr lang="en-CA" sz="1200" dirty="0" err="1"/>
              <a:t>Sajisevi</a:t>
            </a:r>
            <a:r>
              <a:rPr lang="en-CA" sz="1200" dirty="0"/>
              <a:t>, MD;</a:t>
            </a:r>
          </a:p>
          <a:p>
            <a:r>
              <a:rPr lang="en-CA" sz="1200" dirty="0"/>
              <a:t>Arun Sharma, MD, MS; Catherine Sinclair, MD; Meredith Sorensen, MD; Kyung </a:t>
            </a:r>
            <a:r>
              <a:rPr lang="en-CA" sz="1200" dirty="0" err="1"/>
              <a:t>Tae,MD</a:t>
            </a:r>
            <a:r>
              <a:rPr lang="en-CA" sz="1200" dirty="0"/>
              <a:t>, PhD;</a:t>
            </a:r>
          </a:p>
          <a:p>
            <a:r>
              <a:rPr lang="en-CA" sz="1200" dirty="0"/>
              <a:t>Alice L. Tang, MD; Gabriel Tsao, MD; Michelle Williams, MD; </a:t>
            </a:r>
            <a:r>
              <a:rPr lang="en-CA" sz="1200" dirty="0" err="1"/>
              <a:t>SeanWrenn</a:t>
            </a:r>
            <a:r>
              <a:rPr lang="en-CA" sz="1200" dirty="0"/>
              <a:t>, MD; Monica H. Xing, BA;</a:t>
            </a:r>
          </a:p>
          <a:p>
            <a:r>
              <a:rPr lang="en-CA" sz="1200" dirty="0"/>
              <a:t>Mark </a:t>
            </a:r>
            <a:r>
              <a:rPr lang="en-CA" sz="1200" dirty="0" err="1"/>
              <a:t>Zafereo</a:t>
            </a:r>
            <a:r>
              <a:rPr lang="en-CA" sz="1200" dirty="0"/>
              <a:t>, MD; Brendan C. Stack Jr, MD; Greg Randolph, MD; Louise Davies, MD,MS</a:t>
            </a:r>
          </a:p>
        </p:txBody>
      </p:sp>
    </p:spTree>
    <p:extLst>
      <p:ext uri="{BB962C8B-B14F-4D97-AF65-F5344CB8AC3E}">
        <p14:creationId xmlns:p14="http://schemas.microsoft.com/office/powerpoint/2010/main" val="1418343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EE58B-693B-0498-3DFF-3771AE893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C5460-53F3-7F23-07A7-89D9FF9CD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3981F1-A518-15F9-AAC8-A7A3E8F17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946" y="1751486"/>
            <a:ext cx="8258900" cy="474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799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E55E8-8DB9-CBC8-6B0C-0FAEC3FF5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93E16-E661-665B-7E6D-1459A9431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71038A-01B0-5FF8-C5BC-944D0DABE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577" y="1825624"/>
            <a:ext cx="8854687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822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2AE6-DB23-45D7-F399-42E8FF76C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463A7-774C-B600-085A-556029372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5BE028-04E9-3EF7-D60C-DBB8C995A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054" y="574441"/>
            <a:ext cx="4137891" cy="605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606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F898-ED00-41E5-9BF5-45410431A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C3F6F-42C2-9D0A-2674-0A53FDC8E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776B50-0B3F-FEFB-0ABB-C2C4E4FF3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951" y="1184397"/>
            <a:ext cx="5172364" cy="530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23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EF607-5305-48A8-48CE-B2ADF6AE3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977CC-2816-FB66-7CE6-3A7CBFE99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multi-institutional analysis of a cohort of PTC specimens, in 2019 the diagnosis of NIFTP was observed in only 4.7% of papillary thyroid neoplasms</a:t>
            </a:r>
          </a:p>
          <a:p>
            <a:r>
              <a:rPr lang="en-US" dirty="0"/>
              <a:t>Uniform low rates of application of the NIFTP diagnosis across participating countries</a:t>
            </a:r>
          </a:p>
          <a:p>
            <a:r>
              <a:rPr lang="en-US" dirty="0"/>
              <a:t>Approximately 40% of eligible PTCs were treated with hemithyroidectomy in 2019</a:t>
            </a:r>
          </a:p>
          <a:p>
            <a:r>
              <a:rPr lang="en-US" dirty="0"/>
              <a:t>More than 50% of PTCs eligible for deescalated management with hemithyroidectomy continued to be treated with total thyroidectomy in 2019</a:t>
            </a:r>
          </a:p>
        </p:txBody>
      </p:sp>
    </p:spTree>
    <p:extLst>
      <p:ext uri="{BB962C8B-B14F-4D97-AF65-F5344CB8AC3E}">
        <p14:creationId xmlns:p14="http://schemas.microsoft.com/office/powerpoint/2010/main" val="1115499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EF607-5305-48A8-48CE-B2ADF6AE3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977CC-2816-FB66-7CE6-3A7CBFE99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Strengths of this study:</a:t>
            </a:r>
          </a:p>
          <a:p>
            <a:pPr lvl="1"/>
            <a:r>
              <a:rPr lang="en-US" dirty="0"/>
              <a:t>Provides contemporary information on trends</a:t>
            </a:r>
          </a:p>
          <a:p>
            <a:pPr lvl="1"/>
            <a:r>
              <a:rPr lang="en-US" dirty="0"/>
              <a:t>Inclusion of international sites</a:t>
            </a:r>
          </a:p>
          <a:p>
            <a:pPr lvl="1"/>
            <a:r>
              <a:rPr lang="en-US" dirty="0"/>
              <a:t>Straightforward design</a:t>
            </a:r>
          </a:p>
          <a:p>
            <a:pPr lvl="1"/>
            <a:r>
              <a:rPr lang="en-US" dirty="0"/>
              <a:t>Use of standardized data collection approaches across institutions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Study limited by:</a:t>
            </a:r>
          </a:p>
          <a:p>
            <a:pPr lvl="1"/>
            <a:r>
              <a:rPr lang="en-US" dirty="0"/>
              <a:t>Lack of information about reasons for selection of surgical approach</a:t>
            </a:r>
          </a:p>
          <a:p>
            <a:pPr lvl="1"/>
            <a:r>
              <a:rPr lang="en-US" dirty="0"/>
              <a:t>Population limited surgical thyroid disease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484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E7555-02A6-6C42-30B9-39247CF02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 and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B7CEB-5EEA-1398-864B-3635A91D8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first study of the American Head &amp; Neck Society Endocrine Surgery Section Collaborative, a global network of endocrine surgeons</a:t>
            </a:r>
          </a:p>
          <a:p>
            <a:r>
              <a:rPr lang="en-US" dirty="0"/>
              <a:t>The 2 approaches studied to assess progress in efforts to prevent or mitigate overtreatment of early-stage PTC have shown mixed success so far</a:t>
            </a:r>
          </a:p>
          <a:p>
            <a:r>
              <a:rPr lang="en-US" dirty="0"/>
              <a:t>Reclassification of selected PTCs to NIFTP has only been applied to a small patient population in this multicenter, multinational analysis</a:t>
            </a:r>
          </a:p>
          <a:p>
            <a:r>
              <a:rPr lang="en-US" dirty="0"/>
              <a:t>Fewer patients eligible for hemithyroidectomy underwent total thyroidectomy, in keeping with current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772589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C52A-B0FB-2C52-9937-DA0649744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 and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F52D6-7950-86F3-B77C-8368AFD6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9A1433-E2F9-E618-9423-7ED1A22D2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738" y="1774074"/>
            <a:ext cx="5152524" cy="445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80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DD1738D-0E92-41FB-663D-20A8A49827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52677"/>
            <a:ext cx="10905066" cy="515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4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DD1738D-0E92-41FB-663D-20A8A49827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52677"/>
            <a:ext cx="10905066" cy="515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14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98E6-E262-DD68-B2C4-F9D7E66FF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8CE54-97DD-7BD7-A75F-2C4DA3FEF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/>
              <a:t>T</a:t>
            </a:r>
            <a:r>
              <a:rPr lang="en-US" dirty="0"/>
              <a:t>he incidence of thyroid cancer has increased over the past 3 decades</a:t>
            </a:r>
          </a:p>
          <a:p>
            <a:r>
              <a:rPr lang="en-US" dirty="0"/>
              <a:t>Rise in thyroid cancer is postulated to be in part attributable to the detection of small, localized papillary thyroid carcinomas (PTCs), particularly early-stage PTCs that have increased without improvements in thyroid cancer–related morbidity or mortality rates</a:t>
            </a:r>
          </a:p>
          <a:p>
            <a:r>
              <a:rPr lang="en-US" dirty="0"/>
              <a:t>Strategies have been developed to try to mitigate overtreatment</a:t>
            </a:r>
          </a:p>
          <a:p>
            <a:pPr lvl="1"/>
            <a:r>
              <a:rPr lang="en-US" dirty="0"/>
              <a:t>American Thyroid Association (ATA) 2015 guidelines recommending consideration of lobectomy for qualifying low-risk thyroid neoplasms up to 4 cm in size</a:t>
            </a:r>
          </a:p>
          <a:p>
            <a:pPr lvl="1"/>
            <a:r>
              <a:rPr lang="en-US" dirty="0"/>
              <a:t>Noninvasive encapsulated follicular variant PTC was reclassified as noninvasive follicular thyroid neoplasm with </a:t>
            </a:r>
            <a:r>
              <a:rPr lang="en-US" dirty="0" err="1"/>
              <a:t>papillarylike</a:t>
            </a:r>
            <a:r>
              <a:rPr lang="en-US" dirty="0"/>
              <a:t> nuclear features (NIFTP) to reflect key histopathologic features of PTC but a lack of aggressiveness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1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E72D2-D357-46E6-6FED-695D3F3C8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F32B0-CF07-7BFB-3692-92696E10C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determine:</a:t>
            </a:r>
          </a:p>
          <a:p>
            <a:pPr lvl="1"/>
            <a:r>
              <a:rPr lang="en-US" dirty="0"/>
              <a:t>How the new NIFTP classification has changed diagnostic rates of PTC </a:t>
            </a:r>
          </a:p>
          <a:p>
            <a:pPr lvl="1"/>
            <a:r>
              <a:rPr lang="en-US" dirty="0"/>
              <a:t>Whether there is variation in use of the new diagnostic category across different locations</a:t>
            </a:r>
          </a:p>
          <a:p>
            <a:pPr lvl="1"/>
            <a:r>
              <a:rPr lang="en-US" dirty="0"/>
              <a:t>Whether extent of surgery for PTC has changed with the new ATA guideline recommendations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680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98636-E960-E51C-5EA8-A26991EA0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B833-F577-177E-D41F-A7CB2E23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Multicenter, multinational retrospective analysis of patients who underwent thyroid-directed surgery</a:t>
            </a:r>
          </a:p>
          <a:p>
            <a:r>
              <a:rPr lang="en-US" dirty="0"/>
              <a:t>18 contributing centers from 6 countries (US, Canada, Denmark, South Korea, South Africa, and India)</a:t>
            </a:r>
          </a:p>
          <a:p>
            <a:r>
              <a:rPr lang="en-US" dirty="0"/>
              <a:t>Eligible cases included adult patients (18 years and older at the time of surgery) who had undergone thyroid-directed surgery for any thyroid pathology in calendar years 2015 and 2019</a:t>
            </a:r>
          </a:p>
          <a:p>
            <a:r>
              <a:rPr lang="en-US" dirty="0"/>
              <a:t>Each institution submitted the first consecutive 100 or highest number available (if &lt;100) of pathology records </a:t>
            </a:r>
          </a:p>
          <a:p>
            <a:r>
              <a:rPr lang="en-US" dirty="0"/>
              <a:t>Centers were also invited to submit the first 100 or highest number available of cases for 2016, 2017, and 2018 (if available)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3655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289B5-4610-C459-4693-AA1AFF93A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816DF-FAE2-A34A-3987-645FA3AD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A standardized case report form was developed, piloted, refined and distributed to all participating institutions</a:t>
            </a:r>
          </a:p>
          <a:p>
            <a:r>
              <a:rPr lang="en-US" dirty="0"/>
              <a:t>Data elements extracted:</a:t>
            </a:r>
          </a:p>
          <a:p>
            <a:pPr lvl="1"/>
            <a:r>
              <a:rPr lang="en-US" dirty="0"/>
              <a:t>Age</a:t>
            </a:r>
          </a:p>
          <a:p>
            <a:pPr lvl="1"/>
            <a:r>
              <a:rPr lang="en-US" dirty="0"/>
              <a:t>Sex</a:t>
            </a:r>
          </a:p>
          <a:p>
            <a:pPr lvl="1"/>
            <a:r>
              <a:rPr lang="en-US" dirty="0"/>
              <a:t>Year of surgery</a:t>
            </a:r>
          </a:p>
          <a:p>
            <a:pPr lvl="1"/>
            <a:r>
              <a:rPr lang="en-US" dirty="0"/>
              <a:t>Fine-needle aspiration (FNA) cytology result</a:t>
            </a:r>
          </a:p>
          <a:p>
            <a:pPr lvl="1"/>
            <a:r>
              <a:rPr lang="en-US" dirty="0"/>
              <a:t>Whether molecular testing was performed</a:t>
            </a:r>
          </a:p>
          <a:p>
            <a:pPr lvl="1"/>
            <a:r>
              <a:rPr lang="en-US" dirty="0"/>
              <a:t>Type of surgery performed</a:t>
            </a:r>
          </a:p>
          <a:p>
            <a:pPr lvl="1"/>
            <a:r>
              <a:rPr lang="en-US" dirty="0"/>
              <a:t>Greatest dimension of the nodule or tumor</a:t>
            </a:r>
          </a:p>
          <a:p>
            <a:pPr lvl="1"/>
            <a:r>
              <a:rPr lang="en-US" dirty="0"/>
              <a:t>Final pathology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8593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8DFE0-1545-73FC-C187-F914E1739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B69CA-6ACB-2B58-0EAD-583657259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sources:</a:t>
            </a:r>
          </a:p>
          <a:p>
            <a:pPr lvl="1"/>
            <a:r>
              <a:rPr lang="en-US" dirty="0"/>
              <a:t>Individual patient clinical records </a:t>
            </a:r>
          </a:p>
          <a:p>
            <a:pPr lvl="1"/>
            <a:r>
              <a:rPr lang="en-US" dirty="0"/>
              <a:t>Operative reports</a:t>
            </a:r>
          </a:p>
          <a:p>
            <a:pPr lvl="1"/>
            <a:r>
              <a:rPr lang="en-US" dirty="0"/>
              <a:t>Pathology reports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550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B96-6A38-1A9B-0952-D11C3025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F6979-6A09-D94A-7292-25A5D3A2D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Primary Outcomes</a:t>
            </a:r>
          </a:p>
          <a:p>
            <a:pPr lvl="1"/>
            <a:r>
              <a:rPr lang="en-US" dirty="0"/>
              <a:t>Frequency of NIFTP diagnosed in patients who underwent thyroidectomy in 2019</a:t>
            </a:r>
            <a:endParaRPr lang="en-CA" dirty="0"/>
          </a:p>
          <a:p>
            <a:r>
              <a:rPr lang="en-CA" dirty="0"/>
              <a:t>Secondary Outcomes</a:t>
            </a:r>
          </a:p>
          <a:p>
            <a:pPr lvl="1"/>
            <a:r>
              <a:rPr lang="en-US" dirty="0"/>
              <a:t>Proportion of PTC diagnosed among all thyroidectomies in 2015 and 2019</a:t>
            </a:r>
          </a:p>
          <a:p>
            <a:pPr lvl="1"/>
            <a:r>
              <a:rPr lang="en-US" dirty="0"/>
              <a:t>Proportion of total thyroidectomies performed in patients diagnosed with PTC in 2015 and 2019</a:t>
            </a:r>
          </a:p>
          <a:p>
            <a:pPr lvl="1"/>
            <a:r>
              <a:rPr lang="en-US" dirty="0"/>
              <a:t>Factors contributing to extent of primary surgery over the 2 study periods</a:t>
            </a:r>
          </a:p>
          <a:p>
            <a:pPr lvl="1"/>
            <a:r>
              <a:rPr lang="en-US" dirty="0"/>
              <a:t>For sites that provided data for 2016 through 2018</a:t>
            </a:r>
          </a:p>
          <a:p>
            <a:pPr lvl="2"/>
            <a:r>
              <a:rPr lang="en-US" dirty="0"/>
              <a:t>Proportion of NIFTP diagnosed among all thyroidectomies</a:t>
            </a:r>
          </a:p>
          <a:p>
            <a:pPr lvl="2"/>
            <a:r>
              <a:rPr lang="en-US" dirty="0"/>
              <a:t>Proportion of PTC diagnosed among all thyroidectomies</a:t>
            </a:r>
          </a:p>
          <a:p>
            <a:pPr lvl="2"/>
            <a:r>
              <a:rPr lang="en-US" dirty="0"/>
              <a:t>Total thyroidectomies performed in patients diagnosed with PTC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073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FB2A7-FB7F-8312-1120-1BECDA5BD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4C50E-2AAC-5BB5-983C-2048BB7FB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Statistical Analysis</a:t>
            </a:r>
          </a:p>
          <a:p>
            <a:pPr lvl="1"/>
            <a:r>
              <a:rPr lang="en-US" dirty="0"/>
              <a:t>Demographics were summarized by year</a:t>
            </a:r>
          </a:p>
          <a:p>
            <a:pPr lvl="1"/>
            <a:r>
              <a:rPr lang="en-US" dirty="0"/>
              <a:t>Continuous variable comparisons were evaluated using a Mann–Whitney U-test</a:t>
            </a:r>
          </a:p>
          <a:p>
            <a:pPr lvl="1"/>
            <a:r>
              <a:rPr lang="en-US" dirty="0"/>
              <a:t>Categorical comparisons between patients were made using Chi-squared test</a:t>
            </a:r>
          </a:p>
          <a:p>
            <a:pPr lvl="1"/>
            <a:r>
              <a:rPr lang="en-US" dirty="0"/>
              <a:t>Logistic regression analysis to evaluate patients who differed by year surgery but were similar with respect to other characteristics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8969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901</Words>
  <Application>Microsoft Office PowerPoint</Application>
  <PresentationFormat>Widescreen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Trends in Diagnosis of Noninvasive Follicular Thyroid Neoplasm With Papillarylike Nuclear Features and Total Thyroidectomies for Patients With Papillary Thyroid Neoplasms</vt:lpstr>
      <vt:lpstr>PowerPoint Presentation</vt:lpstr>
      <vt:lpstr>Background</vt:lpstr>
      <vt:lpstr>Objective</vt:lpstr>
      <vt:lpstr>Methods</vt:lpstr>
      <vt:lpstr>Methods</vt:lpstr>
      <vt:lpstr>Methods</vt:lpstr>
      <vt:lpstr>Methods</vt:lpstr>
      <vt:lpstr>Methods</vt:lpstr>
      <vt:lpstr>Results</vt:lpstr>
      <vt:lpstr>Results</vt:lpstr>
      <vt:lpstr>Results</vt:lpstr>
      <vt:lpstr>Results</vt:lpstr>
      <vt:lpstr>Discussion</vt:lpstr>
      <vt:lpstr>Discussion</vt:lpstr>
      <vt:lpstr>Summary and Conclusion</vt:lpstr>
      <vt:lpstr>Summary and 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Diagnosis of Noninvasive Follicular Thyroid Neoplasm With Papillarylike Nuclear Features and Total Thyroidectomies for Patients With Papillary Thyroid Neoplasms</dc:title>
  <dc:creator>Lisa Caulley</dc:creator>
  <cp:lastModifiedBy>Lisa Caulley</cp:lastModifiedBy>
  <cp:revision>1</cp:revision>
  <dcterms:created xsi:type="dcterms:W3CDTF">2022-07-05T10:21:56Z</dcterms:created>
  <dcterms:modified xsi:type="dcterms:W3CDTF">2022-07-07T10:14:54Z</dcterms:modified>
</cp:coreProperties>
</file>