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1" d="100"/>
          <a:sy n="51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4A7D51F-5997-803F-8C4A-11A06796E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426EF-3A0A-1504-A862-F1C7C2EB5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>
                <a:solidFill>
                  <a:srgbClr val="175E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D43F0-FD11-5869-E956-37DD24E0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DD47E-477B-189C-C0F3-5A3C9443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AEA6-29A9-B95D-8D4A-1B5C2D5C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9EA9-869E-C13C-4BDD-BBCA0E14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6DB2-9B0C-EDDB-ADBE-F004E762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9AEA2-3015-A5B3-F4DE-EFCC276D7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EF74E-A641-DF32-94D6-589F900A4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AB9F9-A5D1-998F-6FF1-BC82A924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B02C1-235B-1669-DD7D-10955C2F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8A388-F027-3E62-969C-E41C33BD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8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E4E3-15E0-97F6-0196-FC61CCCB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45C64-B711-2B37-2DF5-17AB6D402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C970-16DB-9F01-C24A-7CF18EE1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EC9D-ABB6-A16A-A821-6B70EA40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1809-4F9D-918D-B48E-73D48A6E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66135-5A5C-C6BE-6D08-9FD937BE4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9446E-A772-2B2B-9E2C-44F80857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C3E3F-5BF6-7535-A646-B43962EF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A39E2-741C-5574-A269-7B9A4B8A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0F4D9-C61A-D405-98A0-80D9678B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9610445-19A6-D941-4077-259DE3026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1BF9-4F1F-D64A-17CE-731B9049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5DB0-72D9-D951-7B4D-CD8F822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B15E-288C-C58E-7452-1FE4E38D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34DF-EBFC-1BE7-9A52-289A1318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07BF-E64E-69BB-78A4-B31B04D86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6" y="944217"/>
            <a:ext cx="10618304" cy="50689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1BF9-4F1F-D64A-17CE-731B9049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5DB0-72D9-D951-7B4D-CD8F822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B15E-288C-C58E-7452-1FE4E38D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34DF-EBFC-1BE7-9A52-289A1318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A43A-0B73-CCED-4C7A-1FAF4D2B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175E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21145-7A14-5917-5E74-B7CCCAF78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1BAEF-C7DD-06D0-935E-E54C14D8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13C4E-2AC1-284E-6A41-9133653E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35C55-392F-580A-9B50-7C8B4061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F6AB-02FE-B891-5262-2A857F02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0E38-C4FA-45C4-0093-3D7444996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73592-D1E0-18EF-8855-458711D6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CFCFD-F743-C464-71C1-98BF12B2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A2600-E5A7-181F-E647-1708F578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5B605-B2D2-9784-3BD1-6257C30E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4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ECB-611E-7777-502C-987E99AA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732CD-F1EE-9053-9805-A845C8A6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C05-74BE-394C-872E-39815054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87339-106B-F69A-40C7-5EA7673D3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DD9F4-3185-B04B-873F-73885FEC5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101D5-8982-F07B-099A-AEB8A6C7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CB8A5-A932-C089-F8A8-95D792AA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1F561-496C-A60D-3C85-076D8069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E196-F29C-D72C-C3D9-9CE39AD4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70149-DD6E-BED5-53D7-A93047D9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5B64D-4BAE-7E85-FA8E-1A5B540B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614C-7DEA-4B08-7A9E-7E7D9FCE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6EC6A-4936-E2BE-3AA9-D062169A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DCAD9-0047-F7FF-E822-E3DA292A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7F038-A918-0E9F-CDF6-229CD09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4604-E6BA-A24A-7DC5-B6362810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5C63-0D14-57A5-01B9-CA16A09B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52D99-A943-4CBA-8A43-F23FBD6FB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6FEC-F454-0DA2-2EF1-D0D015CC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2DC4-A624-688B-1E93-91E79309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51C5C-54FA-58B6-35C8-ADD1D30C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7926F4C-3CBC-F966-BC3C-871A9DE33B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2BDA9-1029-391B-C14E-905D4D47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704"/>
            <a:ext cx="10515600" cy="62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A4707-5CB2-10B1-EA87-6C8505F7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C2755-96A6-ADAB-61D5-4CE1E36B6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68A7E-E41C-784C-9B30-40800C4E21F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C9B9-58D5-0D44-0B7D-B4D3695D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C937-CF3D-34CF-9C34-43280FEBE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DF87-0AF0-EC49-A9A9-240ED65C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A3D9-4C0E-3CD0-022F-C4DA74E3E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28C54-63B8-01BA-4281-0D8FA5D37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1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E934E-BAF4-92C8-DEF5-953E87470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I have the following financial relationships to disclose: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Consultant for: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Speaker’s Bureau for: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Grant/Research support from: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Stockholder in: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Honoraria from: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Employee of: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 b="1" i="1" dirty="0">
                <a:latin typeface="Arial" charset="0"/>
              </a:rPr>
              <a:t>- or -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600" b="1" i="1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I have no financial relationships to disclose.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304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3B0A-E4FA-ACB8-017E-200D4F4C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FF1F-49CC-FEA6-74A6-A5584006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2023-04-05T10:43:27Z</dcterms:created>
  <dcterms:modified xsi:type="dcterms:W3CDTF">2023-05-24T23:26:16Z</dcterms:modified>
</cp:coreProperties>
</file>