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theme/theme7.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8.xml" ContentType="application/vnd.openxmlformats-officedocument.theme+xml"/>
  <Override PartName="/ppt/slideLayouts/slideLayout8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5437" r:id="rId2"/>
    <p:sldMasterId id="2147485538" r:id="rId3"/>
    <p:sldMasterId id="2147483674" r:id="rId4"/>
    <p:sldMasterId id="2147485584" r:id="rId5"/>
    <p:sldMasterId id="2147485561" r:id="rId6"/>
    <p:sldMasterId id="2147485591" r:id="rId7"/>
    <p:sldMasterId id="2147483648" r:id="rId8"/>
    <p:sldMasterId id="2147485384" r:id="rId9"/>
  </p:sldMasterIdLst>
  <p:notesMasterIdLst>
    <p:notesMasterId r:id="rId92"/>
  </p:notesMasterIdLst>
  <p:sldIdLst>
    <p:sldId id="406" r:id="rId10"/>
    <p:sldId id="5227" r:id="rId11"/>
    <p:sldId id="5229" r:id="rId12"/>
    <p:sldId id="5230" r:id="rId13"/>
    <p:sldId id="5231" r:id="rId14"/>
    <p:sldId id="5232" r:id="rId15"/>
    <p:sldId id="5234" r:id="rId16"/>
    <p:sldId id="5235" r:id="rId17"/>
    <p:sldId id="5236" r:id="rId18"/>
    <p:sldId id="514" r:id="rId19"/>
    <p:sldId id="5237" r:id="rId20"/>
    <p:sldId id="5238" r:id="rId21"/>
    <p:sldId id="5239" r:id="rId22"/>
    <p:sldId id="5240" r:id="rId23"/>
    <p:sldId id="5241" r:id="rId24"/>
    <p:sldId id="5242" r:id="rId25"/>
    <p:sldId id="5243" r:id="rId26"/>
    <p:sldId id="5244" r:id="rId27"/>
    <p:sldId id="5245" r:id="rId28"/>
    <p:sldId id="5246" r:id="rId29"/>
    <p:sldId id="5247" r:id="rId30"/>
    <p:sldId id="5305" r:id="rId31"/>
    <p:sldId id="5248" r:id="rId32"/>
    <p:sldId id="5249" r:id="rId33"/>
    <p:sldId id="5250" r:id="rId34"/>
    <p:sldId id="5251" r:id="rId35"/>
    <p:sldId id="5252" r:id="rId36"/>
    <p:sldId id="5253" r:id="rId37"/>
    <p:sldId id="5254" r:id="rId38"/>
    <p:sldId id="5306" r:id="rId39"/>
    <p:sldId id="5307" r:id="rId40"/>
    <p:sldId id="5310" r:id="rId41"/>
    <p:sldId id="5309" r:id="rId42"/>
    <p:sldId id="5308" r:id="rId43"/>
    <p:sldId id="5255" r:id="rId44"/>
    <p:sldId id="5298" r:id="rId45"/>
    <p:sldId id="5299" r:id="rId46"/>
    <p:sldId id="5303" r:id="rId47"/>
    <p:sldId id="5304" r:id="rId48"/>
    <p:sldId id="5301" r:id="rId49"/>
    <p:sldId id="5302" r:id="rId50"/>
    <p:sldId id="5300" r:id="rId51"/>
    <p:sldId id="5256" r:id="rId52"/>
    <p:sldId id="5297" r:id="rId53"/>
    <p:sldId id="5296" r:id="rId54"/>
    <p:sldId id="5291" r:id="rId55"/>
    <p:sldId id="5292" r:id="rId56"/>
    <p:sldId id="5294" r:id="rId57"/>
    <p:sldId id="5295" r:id="rId58"/>
    <p:sldId id="5293" r:id="rId59"/>
    <p:sldId id="5290" r:id="rId60"/>
    <p:sldId id="5257" r:id="rId61"/>
    <p:sldId id="5277" r:id="rId62"/>
    <p:sldId id="5278" r:id="rId63"/>
    <p:sldId id="5279" r:id="rId64"/>
    <p:sldId id="5280" r:id="rId65"/>
    <p:sldId id="5258" r:id="rId66"/>
    <p:sldId id="5259" r:id="rId67"/>
    <p:sldId id="5260" r:id="rId68"/>
    <p:sldId id="5261" r:id="rId69"/>
    <p:sldId id="5262" r:id="rId70"/>
    <p:sldId id="5263" r:id="rId71"/>
    <p:sldId id="5264" r:id="rId72"/>
    <p:sldId id="5265" r:id="rId73"/>
    <p:sldId id="5266" r:id="rId74"/>
    <p:sldId id="5267" r:id="rId75"/>
    <p:sldId id="5268" r:id="rId76"/>
    <p:sldId id="5272" r:id="rId77"/>
    <p:sldId id="5274" r:id="rId78"/>
    <p:sldId id="5275" r:id="rId79"/>
    <p:sldId id="5276" r:id="rId80"/>
    <p:sldId id="5282" r:id="rId81"/>
    <p:sldId id="5286" r:id="rId82"/>
    <p:sldId id="5287" r:id="rId83"/>
    <p:sldId id="5285" r:id="rId84"/>
    <p:sldId id="5284" r:id="rId85"/>
    <p:sldId id="5283" r:id="rId86"/>
    <p:sldId id="5288" r:id="rId87"/>
    <p:sldId id="5289" r:id="rId88"/>
    <p:sldId id="432" r:id="rId89"/>
    <p:sldId id="5233" r:id="rId90"/>
    <p:sldId id="258" r:id="rId91"/>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9FC"/>
    <a:srgbClr val="99CCFF"/>
    <a:srgbClr val="CCCCFF"/>
    <a:srgbClr val="336600"/>
    <a:srgbClr val="FFCCCC"/>
    <a:srgbClr val="FF6699"/>
    <a:srgbClr val="FF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484" autoAdjust="0"/>
    <p:restoredTop sz="93076" autoAdjust="0"/>
  </p:normalViewPr>
  <p:slideViewPr>
    <p:cSldViewPr>
      <p:cViewPr varScale="1">
        <p:scale>
          <a:sx n="45" d="100"/>
          <a:sy n="45" d="100"/>
        </p:scale>
        <p:origin x="1077"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slide" Target="slides/slide59.xml"/><Relationship Id="rId76" Type="http://schemas.openxmlformats.org/officeDocument/2006/relationships/slide" Target="slides/slide67.xml"/><Relationship Id="rId84" Type="http://schemas.openxmlformats.org/officeDocument/2006/relationships/slide" Target="slides/slide75.xml"/><Relationship Id="rId89" Type="http://schemas.openxmlformats.org/officeDocument/2006/relationships/slide" Target="slides/slide80.xml"/><Relationship Id="rId97" Type="http://schemas.microsoft.com/office/2016/11/relationships/changesInfo" Target="changesInfos/changesInfo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slide" Target="slides/slide65.xml"/><Relationship Id="rId79" Type="http://schemas.openxmlformats.org/officeDocument/2006/relationships/slide" Target="slides/slide70.xml"/><Relationship Id="rId87" Type="http://schemas.openxmlformats.org/officeDocument/2006/relationships/slide" Target="slides/slide78.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slide" Target="slides/slide73.xml"/><Relationship Id="rId90" Type="http://schemas.openxmlformats.org/officeDocument/2006/relationships/slide" Target="slides/slide81.xml"/><Relationship Id="rId95"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slide" Target="slides/slide76.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slide" Target="slides/slide74.xml"/><Relationship Id="rId88" Type="http://schemas.openxmlformats.org/officeDocument/2006/relationships/slide" Target="slides/slide79.xml"/><Relationship Id="rId91" Type="http://schemas.openxmlformats.org/officeDocument/2006/relationships/slide" Target="slides/slide82.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 Kasendorf" userId="0fcb6d74-8624-47a1-9962-f8db6ed34d16" providerId="ADAL" clId="{FC01D0F2-19D5-4B94-9BCE-B93C3D7B2685}"/>
    <pc:docChg chg="delSld">
      <pc:chgData name="Christina Kasendorf" userId="0fcb6d74-8624-47a1-9962-f8db6ed34d16" providerId="ADAL" clId="{FC01D0F2-19D5-4B94-9BCE-B93C3D7B2685}" dt="2025-05-30T18:21:17.629" v="3" actId="2696"/>
      <pc:docMkLst>
        <pc:docMk/>
      </pc:docMkLst>
      <pc:sldChg chg="del">
        <pc:chgData name="Christina Kasendorf" userId="0fcb6d74-8624-47a1-9962-f8db6ed34d16" providerId="ADAL" clId="{FC01D0F2-19D5-4B94-9BCE-B93C3D7B2685}" dt="2025-05-30T18:20:42.552" v="1" actId="2696"/>
        <pc:sldMkLst>
          <pc:docMk/>
          <pc:sldMk cId="4192669045" sldId="5269"/>
        </pc:sldMkLst>
      </pc:sldChg>
      <pc:sldChg chg="del">
        <pc:chgData name="Christina Kasendorf" userId="0fcb6d74-8624-47a1-9962-f8db6ed34d16" providerId="ADAL" clId="{FC01D0F2-19D5-4B94-9BCE-B93C3D7B2685}" dt="2025-05-30T18:20:39.989" v="0" actId="2696"/>
        <pc:sldMkLst>
          <pc:docMk/>
          <pc:sldMk cId="3305159948" sldId="5270"/>
        </pc:sldMkLst>
      </pc:sldChg>
      <pc:sldChg chg="del">
        <pc:chgData name="Christina Kasendorf" userId="0fcb6d74-8624-47a1-9962-f8db6ed34d16" providerId="ADAL" clId="{FC01D0F2-19D5-4B94-9BCE-B93C3D7B2685}" dt="2025-05-30T18:20:53.955" v="2" actId="2696"/>
        <pc:sldMkLst>
          <pc:docMk/>
          <pc:sldMk cId="3271722291" sldId="5271"/>
        </pc:sldMkLst>
      </pc:sldChg>
      <pc:sldChg chg="del">
        <pc:chgData name="Christina Kasendorf" userId="0fcb6d74-8624-47a1-9962-f8db6ed34d16" providerId="ADAL" clId="{FC01D0F2-19D5-4B94-9BCE-B93C3D7B2685}" dt="2025-05-30T18:21:17.629" v="3" actId="2696"/>
        <pc:sldMkLst>
          <pc:docMk/>
          <pc:sldMk cId="3087671720" sldId="5273"/>
        </pc:sldMkLst>
      </pc:sldChg>
    </pc:docChg>
  </pc:docChgLst>
  <pc:docChgLst>
    <pc:chgData name="Christina Kasendorf" userId="0fcb6d74-8624-47a1-9962-f8db6ed34d16" providerId="ADAL" clId="{429C5099-D5DD-4063-BE1C-F68F7AF037E2}"/>
    <pc:docChg chg="undo custSel addSld delSld modSld sldOrd addMainMaster delMainMaster modMainMaster">
      <pc:chgData name="Christina Kasendorf" userId="0fcb6d74-8624-47a1-9962-f8db6ed34d16" providerId="ADAL" clId="{429C5099-D5DD-4063-BE1C-F68F7AF037E2}" dt="2025-05-13T17:34:10.562" v="1163" actId="20577"/>
      <pc:docMkLst>
        <pc:docMk/>
      </pc:docMkLst>
      <pc:sldChg chg="addSp delSp modSp mod">
        <pc:chgData name="Christina Kasendorf" userId="0fcb6d74-8624-47a1-9962-f8db6ed34d16" providerId="ADAL" clId="{429C5099-D5DD-4063-BE1C-F68F7AF037E2}" dt="2025-05-09T20:34:48.885" v="351" actId="20577"/>
        <pc:sldMkLst>
          <pc:docMk/>
          <pc:sldMk cId="0" sldId="258"/>
        </pc:sldMkLst>
        <pc:spChg chg="mod">
          <ac:chgData name="Christina Kasendorf" userId="0fcb6d74-8624-47a1-9962-f8db6ed34d16" providerId="ADAL" clId="{429C5099-D5DD-4063-BE1C-F68F7AF037E2}" dt="2025-05-09T20:28:54.677" v="209" actId="20577"/>
          <ac:spMkLst>
            <pc:docMk/>
            <pc:sldMk cId="0" sldId="258"/>
            <ac:spMk id="2" creationId="{5F99C196-ED32-D32F-64BC-488038F9E72F}"/>
          </ac:spMkLst>
        </pc:spChg>
        <pc:spChg chg="mod">
          <ac:chgData name="Christina Kasendorf" userId="0fcb6d74-8624-47a1-9962-f8db6ed34d16" providerId="ADAL" clId="{429C5099-D5DD-4063-BE1C-F68F7AF037E2}" dt="2025-05-09T20:34:48.885" v="351" actId="20577"/>
          <ac:spMkLst>
            <pc:docMk/>
            <pc:sldMk cId="0" sldId="258"/>
            <ac:spMk id="13" creationId="{866D2CCD-AA60-311C-340B-2A7E091605F5}"/>
          </ac:spMkLst>
        </pc:spChg>
        <pc:picChg chg="add mod">
          <ac:chgData name="Christina Kasendorf" userId="0fcb6d74-8624-47a1-9962-f8db6ed34d16" providerId="ADAL" clId="{429C5099-D5DD-4063-BE1C-F68F7AF037E2}" dt="2025-05-09T20:29:58.817" v="213" actId="962"/>
          <ac:picMkLst>
            <pc:docMk/>
            <pc:sldMk cId="0" sldId="258"/>
            <ac:picMk id="5" creationId="{BAF3F8A7-0570-879F-7686-373AE11D29AB}"/>
          </ac:picMkLst>
        </pc:picChg>
      </pc:sldChg>
      <pc:sldChg chg="del">
        <pc:chgData name="Christina Kasendorf" userId="0fcb6d74-8624-47a1-9962-f8db6ed34d16" providerId="ADAL" clId="{429C5099-D5DD-4063-BE1C-F68F7AF037E2}" dt="2025-05-13T15:08:42.553" v="499" actId="47"/>
        <pc:sldMkLst>
          <pc:docMk/>
          <pc:sldMk cId="1976087300" sldId="259"/>
        </pc:sldMkLst>
      </pc:sldChg>
      <pc:sldChg chg="del">
        <pc:chgData name="Christina Kasendorf" userId="0fcb6d74-8624-47a1-9962-f8db6ed34d16" providerId="ADAL" clId="{429C5099-D5DD-4063-BE1C-F68F7AF037E2}" dt="2025-05-13T15:08:28.303" v="491" actId="47"/>
        <pc:sldMkLst>
          <pc:docMk/>
          <pc:sldMk cId="1304194003" sldId="262"/>
        </pc:sldMkLst>
      </pc:sldChg>
      <pc:sldChg chg="del">
        <pc:chgData name="Christina Kasendorf" userId="0fcb6d74-8624-47a1-9962-f8db6ed34d16" providerId="ADAL" clId="{429C5099-D5DD-4063-BE1C-F68F7AF037E2}" dt="2025-05-13T15:08:29.705" v="492" actId="47"/>
        <pc:sldMkLst>
          <pc:docMk/>
          <pc:sldMk cId="2425507584" sldId="264"/>
        </pc:sldMkLst>
      </pc:sldChg>
      <pc:sldChg chg="del">
        <pc:chgData name="Christina Kasendorf" userId="0fcb6d74-8624-47a1-9962-f8db6ed34d16" providerId="ADAL" clId="{429C5099-D5DD-4063-BE1C-F68F7AF037E2}" dt="2025-05-13T15:08:30.651" v="493" actId="47"/>
        <pc:sldMkLst>
          <pc:docMk/>
          <pc:sldMk cId="1827393718" sldId="265"/>
        </pc:sldMkLst>
      </pc:sldChg>
      <pc:sldChg chg="del">
        <pc:chgData name="Christina Kasendorf" userId="0fcb6d74-8624-47a1-9962-f8db6ed34d16" providerId="ADAL" clId="{429C5099-D5DD-4063-BE1C-F68F7AF037E2}" dt="2025-05-13T15:08:26.474" v="489" actId="47"/>
        <pc:sldMkLst>
          <pc:docMk/>
          <pc:sldMk cId="35196437" sldId="266"/>
        </pc:sldMkLst>
      </pc:sldChg>
      <pc:sldChg chg="del">
        <pc:chgData name="Christina Kasendorf" userId="0fcb6d74-8624-47a1-9962-f8db6ed34d16" providerId="ADAL" clId="{429C5099-D5DD-4063-BE1C-F68F7AF037E2}" dt="2025-05-13T15:08:27.390" v="490" actId="47"/>
        <pc:sldMkLst>
          <pc:docMk/>
          <pc:sldMk cId="2744049014" sldId="268"/>
        </pc:sldMkLst>
      </pc:sldChg>
      <pc:sldChg chg="modSp mod">
        <pc:chgData name="Christina Kasendorf" userId="0fcb6d74-8624-47a1-9962-f8db6ed34d16" providerId="ADAL" clId="{429C5099-D5DD-4063-BE1C-F68F7AF037E2}" dt="2025-05-09T20:18:29.077" v="3" actId="20577"/>
        <pc:sldMkLst>
          <pc:docMk/>
          <pc:sldMk cId="0" sldId="406"/>
        </pc:sldMkLst>
        <pc:spChg chg="mod">
          <ac:chgData name="Christina Kasendorf" userId="0fcb6d74-8624-47a1-9962-f8db6ed34d16" providerId="ADAL" clId="{429C5099-D5DD-4063-BE1C-F68F7AF037E2}" dt="2025-05-09T20:18:29.077" v="3" actId="20577"/>
          <ac:spMkLst>
            <pc:docMk/>
            <pc:sldMk cId="0" sldId="406"/>
            <ac:spMk id="27650" creationId="{4A7350C0-F7EE-3BA4-7227-B06BC6BACD17}"/>
          </ac:spMkLst>
        </pc:spChg>
        <pc:spChg chg="mod">
          <ac:chgData name="Christina Kasendorf" userId="0fcb6d74-8624-47a1-9962-f8db6ed34d16" providerId="ADAL" clId="{429C5099-D5DD-4063-BE1C-F68F7AF037E2}" dt="2025-05-09T20:18:26.042" v="1" actId="20577"/>
          <ac:spMkLst>
            <pc:docMk/>
            <pc:sldMk cId="0" sldId="406"/>
            <ac:spMk id="27653" creationId="{51D51F90-7BEC-19C3-4C8E-3792BFD636FE}"/>
          </ac:spMkLst>
        </pc:spChg>
      </pc:sldChg>
      <pc:sldChg chg="del">
        <pc:chgData name="Christina Kasendorf" userId="0fcb6d74-8624-47a1-9962-f8db6ed34d16" providerId="ADAL" clId="{429C5099-D5DD-4063-BE1C-F68F7AF037E2}" dt="2025-05-13T15:02:16.355" v="436" actId="47"/>
        <pc:sldMkLst>
          <pc:docMk/>
          <pc:sldMk cId="0" sldId="418"/>
        </pc:sldMkLst>
      </pc:sldChg>
      <pc:sldChg chg="del">
        <pc:chgData name="Christina Kasendorf" userId="0fcb6d74-8624-47a1-9962-f8db6ed34d16" providerId="ADAL" clId="{429C5099-D5DD-4063-BE1C-F68F7AF037E2}" dt="2025-05-13T15:02:17.608" v="437" actId="47"/>
        <pc:sldMkLst>
          <pc:docMk/>
          <pc:sldMk cId="0" sldId="419"/>
        </pc:sldMkLst>
      </pc:sldChg>
      <pc:sldChg chg="modSp mod">
        <pc:chgData name="Christina Kasendorf" userId="0fcb6d74-8624-47a1-9962-f8db6ed34d16" providerId="ADAL" clId="{429C5099-D5DD-4063-BE1C-F68F7AF037E2}" dt="2025-05-13T15:06:40.897" v="455" actId="20577"/>
        <pc:sldMkLst>
          <pc:docMk/>
          <pc:sldMk cId="0" sldId="432"/>
        </pc:sldMkLst>
        <pc:spChg chg="mod">
          <ac:chgData name="Christina Kasendorf" userId="0fcb6d74-8624-47a1-9962-f8db6ed34d16" providerId="ADAL" clId="{429C5099-D5DD-4063-BE1C-F68F7AF037E2}" dt="2025-05-13T15:06:40.897" v="455" actId="20577"/>
          <ac:spMkLst>
            <pc:docMk/>
            <pc:sldMk cId="0" sldId="432"/>
            <ac:spMk id="163844" creationId="{A8E3CDDD-6117-83AE-318F-935C4C3DA912}"/>
          </ac:spMkLst>
        </pc:spChg>
      </pc:sldChg>
      <pc:sldChg chg="del">
        <pc:chgData name="Christina Kasendorf" userId="0fcb6d74-8624-47a1-9962-f8db6ed34d16" providerId="ADAL" clId="{429C5099-D5DD-4063-BE1C-F68F7AF037E2}" dt="2025-05-09T20:19:22.747" v="9" actId="2696"/>
        <pc:sldMkLst>
          <pc:docMk/>
          <pc:sldMk cId="585189706" sldId="480"/>
        </pc:sldMkLst>
      </pc:sldChg>
      <pc:sldChg chg="modSp del mod modClrScheme chgLayout">
        <pc:chgData name="Christina Kasendorf" userId="0fcb6d74-8624-47a1-9962-f8db6ed34d16" providerId="ADAL" clId="{429C5099-D5DD-4063-BE1C-F68F7AF037E2}" dt="2025-05-09T20:23:43.076" v="29" actId="2696"/>
        <pc:sldMkLst>
          <pc:docMk/>
          <pc:sldMk cId="4095212985" sldId="481"/>
        </pc:sldMkLst>
      </pc:sldChg>
      <pc:sldChg chg="modSp del mod modClrScheme chgLayout">
        <pc:chgData name="Christina Kasendorf" userId="0fcb6d74-8624-47a1-9962-f8db6ed34d16" providerId="ADAL" clId="{429C5099-D5DD-4063-BE1C-F68F7AF037E2}" dt="2025-05-09T20:25:20.686" v="87" actId="47"/>
        <pc:sldMkLst>
          <pc:docMk/>
          <pc:sldMk cId="282686408" sldId="482"/>
        </pc:sldMkLst>
      </pc:sldChg>
      <pc:sldChg chg="modSp del mod modClrScheme chgLayout">
        <pc:chgData name="Christina Kasendorf" userId="0fcb6d74-8624-47a1-9962-f8db6ed34d16" providerId="ADAL" clId="{429C5099-D5DD-4063-BE1C-F68F7AF037E2}" dt="2025-05-09T20:25:21.900" v="88" actId="47"/>
        <pc:sldMkLst>
          <pc:docMk/>
          <pc:sldMk cId="1654516942" sldId="483"/>
        </pc:sldMkLst>
      </pc:sldChg>
      <pc:sldChg chg="modSp del mod modClrScheme chgLayout">
        <pc:chgData name="Christina Kasendorf" userId="0fcb6d74-8624-47a1-9962-f8db6ed34d16" providerId="ADAL" clId="{429C5099-D5DD-4063-BE1C-F68F7AF037E2}" dt="2025-05-09T20:25:22.716" v="89" actId="47"/>
        <pc:sldMkLst>
          <pc:docMk/>
          <pc:sldMk cId="1767337766" sldId="484"/>
        </pc:sldMkLst>
      </pc:sldChg>
      <pc:sldChg chg="modSp del mod modClrScheme chgLayout">
        <pc:chgData name="Christina Kasendorf" userId="0fcb6d74-8624-47a1-9962-f8db6ed34d16" providerId="ADAL" clId="{429C5099-D5DD-4063-BE1C-F68F7AF037E2}" dt="2025-05-09T20:25:23.457" v="90" actId="47"/>
        <pc:sldMkLst>
          <pc:docMk/>
          <pc:sldMk cId="375286501" sldId="485"/>
        </pc:sldMkLst>
      </pc:sldChg>
      <pc:sldChg chg="modSp del mod modClrScheme chgLayout">
        <pc:chgData name="Christina Kasendorf" userId="0fcb6d74-8624-47a1-9962-f8db6ed34d16" providerId="ADAL" clId="{429C5099-D5DD-4063-BE1C-F68F7AF037E2}" dt="2025-05-09T20:31:29.352" v="282" actId="2696"/>
        <pc:sldMkLst>
          <pc:docMk/>
          <pc:sldMk cId="1021870039" sldId="486"/>
        </pc:sldMkLst>
      </pc:sldChg>
      <pc:sldChg chg="del">
        <pc:chgData name="Christina Kasendorf" userId="0fcb6d74-8624-47a1-9962-f8db6ed34d16" providerId="ADAL" clId="{429C5099-D5DD-4063-BE1C-F68F7AF037E2}" dt="2025-05-13T15:11:07.236" v="528" actId="47"/>
        <pc:sldMkLst>
          <pc:docMk/>
          <pc:sldMk cId="2961227628" sldId="487"/>
        </pc:sldMkLst>
      </pc:sldChg>
      <pc:sldChg chg="del">
        <pc:chgData name="Christina Kasendorf" userId="0fcb6d74-8624-47a1-9962-f8db6ed34d16" providerId="ADAL" clId="{429C5099-D5DD-4063-BE1C-F68F7AF037E2}" dt="2025-05-13T15:11:08.003" v="529" actId="47"/>
        <pc:sldMkLst>
          <pc:docMk/>
          <pc:sldMk cId="938966883" sldId="488"/>
        </pc:sldMkLst>
      </pc:sldChg>
      <pc:sldChg chg="del">
        <pc:chgData name="Christina Kasendorf" userId="0fcb6d74-8624-47a1-9962-f8db6ed34d16" providerId="ADAL" clId="{429C5099-D5DD-4063-BE1C-F68F7AF037E2}" dt="2025-05-13T15:11:09.241" v="530" actId="47"/>
        <pc:sldMkLst>
          <pc:docMk/>
          <pc:sldMk cId="3391849502" sldId="489"/>
        </pc:sldMkLst>
      </pc:sldChg>
      <pc:sldChg chg="del">
        <pc:chgData name="Christina Kasendorf" userId="0fcb6d74-8624-47a1-9962-f8db6ed34d16" providerId="ADAL" clId="{429C5099-D5DD-4063-BE1C-F68F7AF037E2}" dt="2025-05-13T15:11:09.989" v="531" actId="47"/>
        <pc:sldMkLst>
          <pc:docMk/>
          <pc:sldMk cId="1349155816" sldId="490"/>
        </pc:sldMkLst>
      </pc:sldChg>
      <pc:sldChg chg="del">
        <pc:chgData name="Christina Kasendorf" userId="0fcb6d74-8624-47a1-9962-f8db6ed34d16" providerId="ADAL" clId="{429C5099-D5DD-4063-BE1C-F68F7AF037E2}" dt="2025-05-13T15:11:10.972" v="532" actId="47"/>
        <pc:sldMkLst>
          <pc:docMk/>
          <pc:sldMk cId="2053261229" sldId="491"/>
        </pc:sldMkLst>
      </pc:sldChg>
      <pc:sldChg chg="del">
        <pc:chgData name="Christina Kasendorf" userId="0fcb6d74-8624-47a1-9962-f8db6ed34d16" providerId="ADAL" clId="{429C5099-D5DD-4063-BE1C-F68F7AF037E2}" dt="2025-05-13T15:11:11.993" v="533" actId="47"/>
        <pc:sldMkLst>
          <pc:docMk/>
          <pc:sldMk cId="2097274035" sldId="492"/>
        </pc:sldMkLst>
      </pc:sldChg>
      <pc:sldChg chg="del">
        <pc:chgData name="Christina Kasendorf" userId="0fcb6d74-8624-47a1-9962-f8db6ed34d16" providerId="ADAL" clId="{429C5099-D5DD-4063-BE1C-F68F7AF037E2}" dt="2025-05-13T15:11:13.013" v="534" actId="47"/>
        <pc:sldMkLst>
          <pc:docMk/>
          <pc:sldMk cId="1990906120" sldId="493"/>
        </pc:sldMkLst>
      </pc:sldChg>
      <pc:sldChg chg="del">
        <pc:chgData name="Christina Kasendorf" userId="0fcb6d74-8624-47a1-9962-f8db6ed34d16" providerId="ADAL" clId="{429C5099-D5DD-4063-BE1C-F68F7AF037E2}" dt="2025-05-13T15:11:13.678" v="535" actId="47"/>
        <pc:sldMkLst>
          <pc:docMk/>
          <pc:sldMk cId="4084593856" sldId="494"/>
        </pc:sldMkLst>
      </pc:sldChg>
      <pc:sldChg chg="del">
        <pc:chgData name="Christina Kasendorf" userId="0fcb6d74-8624-47a1-9962-f8db6ed34d16" providerId="ADAL" clId="{429C5099-D5DD-4063-BE1C-F68F7AF037E2}" dt="2025-05-13T15:11:14.428" v="536" actId="47"/>
        <pc:sldMkLst>
          <pc:docMk/>
          <pc:sldMk cId="1547038030" sldId="495"/>
        </pc:sldMkLst>
      </pc:sldChg>
      <pc:sldChg chg="del">
        <pc:chgData name="Christina Kasendorf" userId="0fcb6d74-8624-47a1-9962-f8db6ed34d16" providerId="ADAL" clId="{429C5099-D5DD-4063-BE1C-F68F7AF037E2}" dt="2025-05-13T15:11:00.331" v="521" actId="47"/>
        <pc:sldMkLst>
          <pc:docMk/>
          <pc:sldMk cId="660457013" sldId="496"/>
        </pc:sldMkLst>
      </pc:sldChg>
      <pc:sldChg chg="del">
        <pc:chgData name="Christina Kasendorf" userId="0fcb6d74-8624-47a1-9962-f8db6ed34d16" providerId="ADAL" clId="{429C5099-D5DD-4063-BE1C-F68F7AF037E2}" dt="2025-05-13T15:11:01.532" v="522" actId="47"/>
        <pc:sldMkLst>
          <pc:docMk/>
          <pc:sldMk cId="4178695810" sldId="497"/>
        </pc:sldMkLst>
      </pc:sldChg>
      <pc:sldChg chg="del">
        <pc:chgData name="Christina Kasendorf" userId="0fcb6d74-8624-47a1-9962-f8db6ed34d16" providerId="ADAL" clId="{429C5099-D5DD-4063-BE1C-F68F7AF037E2}" dt="2025-05-13T15:11:02.249" v="523" actId="47"/>
        <pc:sldMkLst>
          <pc:docMk/>
          <pc:sldMk cId="3817544799" sldId="498"/>
        </pc:sldMkLst>
      </pc:sldChg>
      <pc:sldChg chg="del">
        <pc:chgData name="Christina Kasendorf" userId="0fcb6d74-8624-47a1-9962-f8db6ed34d16" providerId="ADAL" clId="{429C5099-D5DD-4063-BE1C-F68F7AF037E2}" dt="2025-05-13T15:11:02.992" v="524" actId="47"/>
        <pc:sldMkLst>
          <pc:docMk/>
          <pc:sldMk cId="3138441670" sldId="499"/>
        </pc:sldMkLst>
      </pc:sldChg>
      <pc:sldChg chg="del">
        <pc:chgData name="Christina Kasendorf" userId="0fcb6d74-8624-47a1-9962-f8db6ed34d16" providerId="ADAL" clId="{429C5099-D5DD-4063-BE1C-F68F7AF037E2}" dt="2025-05-13T15:11:04.164" v="525" actId="47"/>
        <pc:sldMkLst>
          <pc:docMk/>
          <pc:sldMk cId="2501178024" sldId="500"/>
        </pc:sldMkLst>
      </pc:sldChg>
      <pc:sldChg chg="del">
        <pc:chgData name="Christina Kasendorf" userId="0fcb6d74-8624-47a1-9962-f8db6ed34d16" providerId="ADAL" clId="{429C5099-D5DD-4063-BE1C-F68F7AF037E2}" dt="2025-05-13T15:11:05.629" v="526" actId="47"/>
        <pc:sldMkLst>
          <pc:docMk/>
          <pc:sldMk cId="1210508393" sldId="501"/>
        </pc:sldMkLst>
      </pc:sldChg>
      <pc:sldChg chg="del">
        <pc:chgData name="Christina Kasendorf" userId="0fcb6d74-8624-47a1-9962-f8db6ed34d16" providerId="ADAL" clId="{429C5099-D5DD-4063-BE1C-F68F7AF037E2}" dt="2025-05-13T15:11:06.487" v="527" actId="47"/>
        <pc:sldMkLst>
          <pc:docMk/>
          <pc:sldMk cId="3298088647" sldId="507"/>
        </pc:sldMkLst>
      </pc:sldChg>
      <pc:sldChg chg="del">
        <pc:chgData name="Christina Kasendorf" userId="0fcb6d74-8624-47a1-9962-f8db6ed34d16" providerId="ADAL" clId="{429C5099-D5DD-4063-BE1C-F68F7AF037E2}" dt="2025-05-13T15:10:52.813" v="516" actId="47"/>
        <pc:sldMkLst>
          <pc:docMk/>
          <pc:sldMk cId="3070801382" sldId="508"/>
        </pc:sldMkLst>
      </pc:sldChg>
      <pc:sldChg chg="del">
        <pc:chgData name="Christina Kasendorf" userId="0fcb6d74-8624-47a1-9962-f8db6ed34d16" providerId="ADAL" clId="{429C5099-D5DD-4063-BE1C-F68F7AF037E2}" dt="2025-05-13T15:10:55.631" v="517" actId="47"/>
        <pc:sldMkLst>
          <pc:docMk/>
          <pc:sldMk cId="871769622" sldId="509"/>
        </pc:sldMkLst>
      </pc:sldChg>
      <pc:sldChg chg="del">
        <pc:chgData name="Christina Kasendorf" userId="0fcb6d74-8624-47a1-9962-f8db6ed34d16" providerId="ADAL" clId="{429C5099-D5DD-4063-BE1C-F68F7AF037E2}" dt="2025-05-13T15:10:56.621" v="518" actId="47"/>
        <pc:sldMkLst>
          <pc:docMk/>
          <pc:sldMk cId="505859941" sldId="510"/>
        </pc:sldMkLst>
      </pc:sldChg>
      <pc:sldChg chg="del">
        <pc:chgData name="Christina Kasendorf" userId="0fcb6d74-8624-47a1-9962-f8db6ed34d16" providerId="ADAL" clId="{429C5099-D5DD-4063-BE1C-F68F7AF037E2}" dt="2025-05-13T15:10:57.561" v="519" actId="47"/>
        <pc:sldMkLst>
          <pc:docMk/>
          <pc:sldMk cId="1762377359" sldId="511"/>
        </pc:sldMkLst>
      </pc:sldChg>
      <pc:sldChg chg="del">
        <pc:chgData name="Christina Kasendorf" userId="0fcb6d74-8624-47a1-9962-f8db6ed34d16" providerId="ADAL" clId="{429C5099-D5DD-4063-BE1C-F68F7AF037E2}" dt="2025-05-13T15:10:58.942" v="520" actId="47"/>
        <pc:sldMkLst>
          <pc:docMk/>
          <pc:sldMk cId="2695766487" sldId="512"/>
        </pc:sldMkLst>
      </pc:sldChg>
      <pc:sldChg chg="modSp del mod modClrScheme chgLayout">
        <pc:chgData name="Christina Kasendorf" userId="0fcb6d74-8624-47a1-9962-f8db6ed34d16" providerId="ADAL" clId="{429C5099-D5DD-4063-BE1C-F68F7AF037E2}" dt="2025-05-09T20:26:04.392" v="95" actId="47"/>
        <pc:sldMkLst>
          <pc:docMk/>
          <pc:sldMk cId="2162081354" sldId="513"/>
        </pc:sldMkLst>
      </pc:sldChg>
      <pc:sldChg chg="modSp mod modClrScheme chgLayout">
        <pc:chgData name="Christina Kasendorf" userId="0fcb6d74-8624-47a1-9962-f8db6ed34d16" providerId="ADAL" clId="{429C5099-D5DD-4063-BE1C-F68F7AF037E2}" dt="2025-05-13T14:52:49.214" v="417" actId="1076"/>
        <pc:sldMkLst>
          <pc:docMk/>
          <pc:sldMk cId="1558008274" sldId="514"/>
        </pc:sldMkLst>
        <pc:spChg chg="mod ord">
          <ac:chgData name="Christina Kasendorf" userId="0fcb6d74-8624-47a1-9962-f8db6ed34d16" providerId="ADAL" clId="{429C5099-D5DD-4063-BE1C-F68F7AF037E2}" dt="2025-05-13T14:52:49.214" v="417" actId="1076"/>
          <ac:spMkLst>
            <pc:docMk/>
            <pc:sldMk cId="1558008274" sldId="514"/>
            <ac:spMk id="2" creationId="{CDCAFF33-0C39-453B-8A39-8AE6DA560075}"/>
          </ac:spMkLst>
        </pc:spChg>
        <pc:spChg chg="mod ord">
          <ac:chgData name="Christina Kasendorf" userId="0fcb6d74-8624-47a1-9962-f8db6ed34d16" providerId="ADAL" clId="{429C5099-D5DD-4063-BE1C-F68F7AF037E2}" dt="2025-05-13T14:52:43.647" v="416" actId="20577"/>
          <ac:spMkLst>
            <pc:docMk/>
            <pc:sldMk cId="1558008274" sldId="514"/>
            <ac:spMk id="6147" creationId="{798F6A46-1395-F49E-1577-36ABE86C8368}"/>
          </ac:spMkLst>
        </pc:spChg>
      </pc:sldChg>
      <pc:sldChg chg="modSp del mod modClrScheme chgLayout">
        <pc:chgData name="Christina Kasendorf" userId="0fcb6d74-8624-47a1-9962-f8db6ed34d16" providerId="ADAL" clId="{429C5099-D5DD-4063-BE1C-F68F7AF037E2}" dt="2025-05-13T14:51:32.129" v="352" actId="2696"/>
        <pc:sldMkLst>
          <pc:docMk/>
          <pc:sldMk cId="1576039728" sldId="515"/>
        </pc:sldMkLst>
      </pc:sldChg>
      <pc:sldChg chg="del">
        <pc:chgData name="Christina Kasendorf" userId="0fcb6d74-8624-47a1-9962-f8db6ed34d16" providerId="ADAL" clId="{429C5099-D5DD-4063-BE1C-F68F7AF037E2}" dt="2025-05-13T15:10:50.118" v="514" actId="47"/>
        <pc:sldMkLst>
          <pc:docMk/>
          <pc:sldMk cId="1087355010" sldId="516"/>
        </pc:sldMkLst>
      </pc:sldChg>
      <pc:sldChg chg="del">
        <pc:chgData name="Christina Kasendorf" userId="0fcb6d74-8624-47a1-9962-f8db6ed34d16" providerId="ADAL" clId="{429C5099-D5DD-4063-BE1C-F68F7AF037E2}" dt="2025-05-13T15:02:26.234" v="438" actId="47"/>
        <pc:sldMkLst>
          <pc:docMk/>
          <pc:sldMk cId="3213781198" sldId="517"/>
        </pc:sldMkLst>
      </pc:sldChg>
      <pc:sldChg chg="del">
        <pc:chgData name="Christina Kasendorf" userId="0fcb6d74-8624-47a1-9962-f8db6ed34d16" providerId="ADAL" clId="{429C5099-D5DD-4063-BE1C-F68F7AF037E2}" dt="2025-05-13T15:02:28.284" v="440" actId="47"/>
        <pc:sldMkLst>
          <pc:docMk/>
          <pc:sldMk cId="291254668" sldId="518"/>
        </pc:sldMkLst>
      </pc:sldChg>
      <pc:sldChg chg="del">
        <pc:chgData name="Christina Kasendorf" userId="0fcb6d74-8624-47a1-9962-f8db6ed34d16" providerId="ADAL" clId="{429C5099-D5DD-4063-BE1C-F68F7AF037E2}" dt="2025-05-13T15:02:27.573" v="439" actId="47"/>
        <pc:sldMkLst>
          <pc:docMk/>
          <pc:sldMk cId="2343635615" sldId="519"/>
        </pc:sldMkLst>
      </pc:sldChg>
      <pc:sldChg chg="modSp del mod modClrScheme chgLayout">
        <pc:chgData name="Christina Kasendorf" userId="0fcb6d74-8624-47a1-9962-f8db6ed34d16" providerId="ADAL" clId="{429C5099-D5DD-4063-BE1C-F68F7AF037E2}" dt="2025-05-13T15:08:51.915" v="507" actId="47"/>
        <pc:sldMkLst>
          <pc:docMk/>
          <pc:sldMk cId="46962546" sldId="520"/>
        </pc:sldMkLst>
      </pc:sldChg>
      <pc:sldChg chg="modSp del mod modClrScheme chgLayout">
        <pc:chgData name="Christina Kasendorf" userId="0fcb6d74-8624-47a1-9962-f8db6ed34d16" providerId="ADAL" clId="{429C5099-D5DD-4063-BE1C-F68F7AF037E2}" dt="2025-05-13T15:08:53.772" v="508" actId="47"/>
        <pc:sldMkLst>
          <pc:docMk/>
          <pc:sldMk cId="2711333118" sldId="521"/>
        </pc:sldMkLst>
      </pc:sldChg>
      <pc:sldChg chg="modSp del mod modClrScheme chgLayout">
        <pc:chgData name="Christina Kasendorf" userId="0fcb6d74-8624-47a1-9962-f8db6ed34d16" providerId="ADAL" clId="{429C5099-D5DD-4063-BE1C-F68F7AF037E2}" dt="2025-05-13T15:08:57.584" v="509" actId="47"/>
        <pc:sldMkLst>
          <pc:docMk/>
          <pc:sldMk cId="1818899400" sldId="522"/>
        </pc:sldMkLst>
      </pc:sldChg>
      <pc:sldChg chg="modSp del mod modClrScheme chgLayout">
        <pc:chgData name="Christina Kasendorf" userId="0fcb6d74-8624-47a1-9962-f8db6ed34d16" providerId="ADAL" clId="{429C5099-D5DD-4063-BE1C-F68F7AF037E2}" dt="2025-05-13T15:08:58.354" v="510" actId="47"/>
        <pc:sldMkLst>
          <pc:docMk/>
          <pc:sldMk cId="549789677" sldId="523"/>
        </pc:sldMkLst>
      </pc:sldChg>
      <pc:sldChg chg="modSp del mod modClrScheme chgLayout">
        <pc:chgData name="Christina Kasendorf" userId="0fcb6d74-8624-47a1-9962-f8db6ed34d16" providerId="ADAL" clId="{429C5099-D5DD-4063-BE1C-F68F7AF037E2}" dt="2025-05-13T15:10:45.771" v="511" actId="47"/>
        <pc:sldMkLst>
          <pc:docMk/>
          <pc:sldMk cId="3769770647" sldId="524"/>
        </pc:sldMkLst>
      </pc:sldChg>
      <pc:sldChg chg="del">
        <pc:chgData name="Christina Kasendorf" userId="0fcb6d74-8624-47a1-9962-f8db6ed34d16" providerId="ADAL" clId="{429C5099-D5DD-4063-BE1C-F68F7AF037E2}" dt="2025-05-13T15:10:47.333" v="512" actId="47"/>
        <pc:sldMkLst>
          <pc:docMk/>
          <pc:sldMk cId="2997782410" sldId="525"/>
        </pc:sldMkLst>
      </pc:sldChg>
      <pc:sldChg chg="del">
        <pc:chgData name="Christina Kasendorf" userId="0fcb6d74-8624-47a1-9962-f8db6ed34d16" providerId="ADAL" clId="{429C5099-D5DD-4063-BE1C-F68F7AF037E2}" dt="2025-05-13T15:10:48.923" v="513" actId="47"/>
        <pc:sldMkLst>
          <pc:docMk/>
          <pc:sldMk cId="3575464792" sldId="526"/>
        </pc:sldMkLst>
      </pc:sldChg>
      <pc:sldChg chg="del">
        <pc:chgData name="Christina Kasendorf" userId="0fcb6d74-8624-47a1-9962-f8db6ed34d16" providerId="ADAL" clId="{429C5099-D5DD-4063-BE1C-F68F7AF037E2}" dt="2025-05-13T15:08:38.967" v="495" actId="47"/>
        <pc:sldMkLst>
          <pc:docMk/>
          <pc:sldMk cId="2481412910" sldId="527"/>
        </pc:sldMkLst>
      </pc:sldChg>
      <pc:sldChg chg="del">
        <pc:chgData name="Christina Kasendorf" userId="0fcb6d74-8624-47a1-9962-f8db6ed34d16" providerId="ADAL" clId="{429C5099-D5DD-4063-BE1C-F68F7AF037E2}" dt="2025-05-13T15:08:40.997" v="497" actId="47"/>
        <pc:sldMkLst>
          <pc:docMk/>
          <pc:sldMk cId="1951590836" sldId="528"/>
        </pc:sldMkLst>
      </pc:sldChg>
      <pc:sldChg chg="del">
        <pc:chgData name="Christina Kasendorf" userId="0fcb6d74-8624-47a1-9962-f8db6ed34d16" providerId="ADAL" clId="{429C5099-D5DD-4063-BE1C-F68F7AF037E2}" dt="2025-05-13T15:08:41.834" v="498" actId="47"/>
        <pc:sldMkLst>
          <pc:docMk/>
          <pc:sldMk cId="1538068955" sldId="529"/>
        </pc:sldMkLst>
      </pc:sldChg>
      <pc:sldChg chg="del">
        <pc:chgData name="Christina Kasendorf" userId="0fcb6d74-8624-47a1-9962-f8db6ed34d16" providerId="ADAL" clId="{429C5099-D5DD-4063-BE1C-F68F7AF037E2}" dt="2025-05-13T15:08:35.082" v="494" actId="47"/>
        <pc:sldMkLst>
          <pc:docMk/>
          <pc:sldMk cId="3984776095" sldId="531"/>
        </pc:sldMkLst>
      </pc:sldChg>
      <pc:sldChg chg="del">
        <pc:chgData name="Christina Kasendorf" userId="0fcb6d74-8624-47a1-9962-f8db6ed34d16" providerId="ADAL" clId="{429C5099-D5DD-4063-BE1C-F68F7AF037E2}" dt="2025-05-13T15:08:45.601" v="501" actId="47"/>
        <pc:sldMkLst>
          <pc:docMk/>
          <pc:sldMk cId="2390145623" sldId="532"/>
        </pc:sldMkLst>
      </pc:sldChg>
      <pc:sldChg chg="del">
        <pc:chgData name="Christina Kasendorf" userId="0fcb6d74-8624-47a1-9962-f8db6ed34d16" providerId="ADAL" clId="{429C5099-D5DD-4063-BE1C-F68F7AF037E2}" dt="2025-05-13T15:08:39.831" v="496" actId="47"/>
        <pc:sldMkLst>
          <pc:docMk/>
          <pc:sldMk cId="3166151551" sldId="533"/>
        </pc:sldMkLst>
      </pc:sldChg>
      <pc:sldChg chg="del">
        <pc:chgData name="Christina Kasendorf" userId="0fcb6d74-8624-47a1-9962-f8db6ed34d16" providerId="ADAL" clId="{429C5099-D5DD-4063-BE1C-F68F7AF037E2}" dt="2025-05-13T15:10:51.625" v="515" actId="47"/>
        <pc:sldMkLst>
          <pc:docMk/>
          <pc:sldMk cId="4246191527" sldId="534"/>
        </pc:sldMkLst>
      </pc:sldChg>
      <pc:sldChg chg="del">
        <pc:chgData name="Christina Kasendorf" userId="0fcb6d74-8624-47a1-9962-f8db6ed34d16" providerId="ADAL" clId="{429C5099-D5DD-4063-BE1C-F68F7AF037E2}" dt="2025-05-13T15:08:22.971" v="487" actId="47"/>
        <pc:sldMkLst>
          <pc:docMk/>
          <pc:sldMk cId="3850336557" sldId="535"/>
        </pc:sldMkLst>
      </pc:sldChg>
      <pc:sldChg chg="del">
        <pc:chgData name="Christina Kasendorf" userId="0fcb6d74-8624-47a1-9962-f8db6ed34d16" providerId="ADAL" clId="{429C5099-D5DD-4063-BE1C-F68F7AF037E2}" dt="2025-05-13T15:02:01.341" v="426" actId="47"/>
        <pc:sldMkLst>
          <pc:docMk/>
          <pc:sldMk cId="1619916747" sldId="5196"/>
        </pc:sldMkLst>
      </pc:sldChg>
      <pc:sldChg chg="del">
        <pc:chgData name="Christina Kasendorf" userId="0fcb6d74-8624-47a1-9962-f8db6ed34d16" providerId="ADAL" clId="{429C5099-D5DD-4063-BE1C-F68F7AF037E2}" dt="2025-05-13T15:02:00.641" v="425" actId="47"/>
        <pc:sldMkLst>
          <pc:docMk/>
          <pc:sldMk cId="2768669058" sldId="5197"/>
        </pc:sldMkLst>
      </pc:sldChg>
      <pc:sldChg chg="del">
        <pc:chgData name="Christina Kasendorf" userId="0fcb6d74-8624-47a1-9962-f8db6ed34d16" providerId="ADAL" clId="{429C5099-D5DD-4063-BE1C-F68F7AF037E2}" dt="2025-05-13T15:02:02.100" v="427" actId="47"/>
        <pc:sldMkLst>
          <pc:docMk/>
          <pc:sldMk cId="4264406529" sldId="5199"/>
        </pc:sldMkLst>
      </pc:sldChg>
      <pc:sldChg chg="del">
        <pc:chgData name="Christina Kasendorf" userId="0fcb6d74-8624-47a1-9962-f8db6ed34d16" providerId="ADAL" clId="{429C5099-D5DD-4063-BE1C-F68F7AF037E2}" dt="2025-05-13T15:02:13.330" v="435" actId="47"/>
        <pc:sldMkLst>
          <pc:docMk/>
          <pc:sldMk cId="3122904961" sldId="5204"/>
        </pc:sldMkLst>
      </pc:sldChg>
      <pc:sldChg chg="del">
        <pc:chgData name="Christina Kasendorf" userId="0fcb6d74-8624-47a1-9962-f8db6ed34d16" providerId="ADAL" clId="{429C5099-D5DD-4063-BE1C-F68F7AF037E2}" dt="2025-05-13T15:02:09.294" v="433" actId="47"/>
        <pc:sldMkLst>
          <pc:docMk/>
          <pc:sldMk cId="961464443" sldId="5206"/>
        </pc:sldMkLst>
      </pc:sldChg>
      <pc:sldChg chg="del">
        <pc:chgData name="Christina Kasendorf" userId="0fcb6d74-8624-47a1-9962-f8db6ed34d16" providerId="ADAL" clId="{429C5099-D5DD-4063-BE1C-F68F7AF037E2}" dt="2025-05-13T15:02:10.364" v="434" actId="47"/>
        <pc:sldMkLst>
          <pc:docMk/>
          <pc:sldMk cId="70128796" sldId="5207"/>
        </pc:sldMkLst>
      </pc:sldChg>
      <pc:sldChg chg="del">
        <pc:chgData name="Christina Kasendorf" userId="0fcb6d74-8624-47a1-9962-f8db6ed34d16" providerId="ADAL" clId="{429C5099-D5DD-4063-BE1C-F68F7AF037E2}" dt="2025-05-13T15:02:07.093" v="431" actId="47"/>
        <pc:sldMkLst>
          <pc:docMk/>
          <pc:sldMk cId="124167759" sldId="5209"/>
        </pc:sldMkLst>
      </pc:sldChg>
      <pc:sldChg chg="del">
        <pc:chgData name="Christina Kasendorf" userId="0fcb6d74-8624-47a1-9962-f8db6ed34d16" providerId="ADAL" clId="{429C5099-D5DD-4063-BE1C-F68F7AF037E2}" dt="2025-05-13T15:01:59.561" v="424" actId="47"/>
        <pc:sldMkLst>
          <pc:docMk/>
          <pc:sldMk cId="1034549484" sldId="5212"/>
        </pc:sldMkLst>
      </pc:sldChg>
      <pc:sldChg chg="del">
        <pc:chgData name="Christina Kasendorf" userId="0fcb6d74-8624-47a1-9962-f8db6ed34d16" providerId="ADAL" clId="{429C5099-D5DD-4063-BE1C-F68F7AF037E2}" dt="2025-05-13T15:02:03.920" v="428" actId="47"/>
        <pc:sldMkLst>
          <pc:docMk/>
          <pc:sldMk cId="3265735329" sldId="5214"/>
        </pc:sldMkLst>
      </pc:sldChg>
      <pc:sldChg chg="del">
        <pc:chgData name="Christina Kasendorf" userId="0fcb6d74-8624-47a1-9962-f8db6ed34d16" providerId="ADAL" clId="{429C5099-D5DD-4063-BE1C-F68F7AF037E2}" dt="2025-05-13T15:02:05.763" v="429" actId="47"/>
        <pc:sldMkLst>
          <pc:docMk/>
          <pc:sldMk cId="472060654" sldId="5215"/>
        </pc:sldMkLst>
      </pc:sldChg>
      <pc:sldChg chg="del">
        <pc:chgData name="Christina Kasendorf" userId="0fcb6d74-8624-47a1-9962-f8db6ed34d16" providerId="ADAL" clId="{429C5099-D5DD-4063-BE1C-F68F7AF037E2}" dt="2025-05-13T15:02:06.390" v="430" actId="47"/>
        <pc:sldMkLst>
          <pc:docMk/>
          <pc:sldMk cId="4059047499" sldId="5216"/>
        </pc:sldMkLst>
      </pc:sldChg>
      <pc:sldChg chg="del">
        <pc:chgData name="Christina Kasendorf" userId="0fcb6d74-8624-47a1-9962-f8db6ed34d16" providerId="ADAL" clId="{429C5099-D5DD-4063-BE1C-F68F7AF037E2}" dt="2025-05-13T15:02:07.967" v="432" actId="47"/>
        <pc:sldMkLst>
          <pc:docMk/>
          <pc:sldMk cId="1368211734" sldId="5218"/>
        </pc:sldMkLst>
      </pc:sldChg>
      <pc:sldChg chg="del">
        <pc:chgData name="Christina Kasendorf" userId="0fcb6d74-8624-47a1-9962-f8db6ed34d16" providerId="ADAL" clId="{429C5099-D5DD-4063-BE1C-F68F7AF037E2}" dt="2025-05-13T15:08:25.082" v="488" actId="47"/>
        <pc:sldMkLst>
          <pc:docMk/>
          <pc:sldMk cId="2641678258" sldId="5219"/>
        </pc:sldMkLst>
      </pc:sldChg>
      <pc:sldChg chg="del">
        <pc:chgData name="Christina Kasendorf" userId="0fcb6d74-8624-47a1-9962-f8db6ed34d16" providerId="ADAL" clId="{429C5099-D5DD-4063-BE1C-F68F7AF037E2}" dt="2025-05-13T15:11:15.067" v="537" actId="47"/>
        <pc:sldMkLst>
          <pc:docMk/>
          <pc:sldMk cId="1221240453" sldId="5220"/>
        </pc:sldMkLst>
      </pc:sldChg>
      <pc:sldChg chg="del">
        <pc:chgData name="Christina Kasendorf" userId="0fcb6d74-8624-47a1-9962-f8db6ed34d16" providerId="ADAL" clId="{429C5099-D5DD-4063-BE1C-F68F7AF037E2}" dt="2025-05-13T15:08:43.186" v="500" actId="47"/>
        <pc:sldMkLst>
          <pc:docMk/>
          <pc:sldMk cId="3951825855" sldId="5221"/>
        </pc:sldMkLst>
      </pc:sldChg>
      <pc:sldChg chg="modSp del mod modClrScheme chgLayout">
        <pc:chgData name="Christina Kasendorf" userId="0fcb6d74-8624-47a1-9962-f8db6ed34d16" providerId="ADAL" clId="{429C5099-D5DD-4063-BE1C-F68F7AF037E2}" dt="2025-05-13T15:08:47.703" v="502" actId="47"/>
        <pc:sldMkLst>
          <pc:docMk/>
          <pc:sldMk cId="628203683" sldId="5222"/>
        </pc:sldMkLst>
      </pc:sldChg>
      <pc:sldChg chg="modSp del mod modClrScheme chgLayout">
        <pc:chgData name="Christina Kasendorf" userId="0fcb6d74-8624-47a1-9962-f8db6ed34d16" providerId="ADAL" clId="{429C5099-D5DD-4063-BE1C-F68F7AF037E2}" dt="2025-05-13T15:08:48.797" v="503" actId="47"/>
        <pc:sldMkLst>
          <pc:docMk/>
          <pc:sldMk cId="1380618646" sldId="5223"/>
        </pc:sldMkLst>
      </pc:sldChg>
      <pc:sldChg chg="modSp del mod modClrScheme chgLayout">
        <pc:chgData name="Christina Kasendorf" userId="0fcb6d74-8624-47a1-9962-f8db6ed34d16" providerId="ADAL" clId="{429C5099-D5DD-4063-BE1C-F68F7AF037E2}" dt="2025-05-13T15:08:49.735" v="504" actId="47"/>
        <pc:sldMkLst>
          <pc:docMk/>
          <pc:sldMk cId="1672111559" sldId="5224"/>
        </pc:sldMkLst>
      </pc:sldChg>
      <pc:sldChg chg="modSp del mod modClrScheme chgLayout">
        <pc:chgData name="Christina Kasendorf" userId="0fcb6d74-8624-47a1-9962-f8db6ed34d16" providerId="ADAL" clId="{429C5099-D5DD-4063-BE1C-F68F7AF037E2}" dt="2025-05-13T15:08:50.503" v="505" actId="47"/>
        <pc:sldMkLst>
          <pc:docMk/>
          <pc:sldMk cId="197838843" sldId="5225"/>
        </pc:sldMkLst>
      </pc:sldChg>
      <pc:sldChg chg="modSp del mod modClrScheme chgLayout">
        <pc:chgData name="Christina Kasendorf" userId="0fcb6d74-8624-47a1-9962-f8db6ed34d16" providerId="ADAL" clId="{429C5099-D5DD-4063-BE1C-F68F7AF037E2}" dt="2025-05-13T15:08:51.020" v="506" actId="47"/>
        <pc:sldMkLst>
          <pc:docMk/>
          <pc:sldMk cId="1827016158" sldId="5226"/>
        </pc:sldMkLst>
      </pc:sldChg>
      <pc:sldChg chg="modSp add mod modClrScheme chgLayout">
        <pc:chgData name="Christina Kasendorf" userId="0fcb6d74-8624-47a1-9962-f8db6ed34d16" providerId="ADAL" clId="{429C5099-D5DD-4063-BE1C-F68F7AF037E2}" dt="2025-05-13T15:01:21.758" v="423"/>
        <pc:sldMkLst>
          <pc:docMk/>
          <pc:sldMk cId="2131527835" sldId="5227"/>
        </pc:sldMkLst>
        <pc:spChg chg="mod ord">
          <ac:chgData name="Christina Kasendorf" userId="0fcb6d74-8624-47a1-9962-f8db6ed34d16" providerId="ADAL" clId="{429C5099-D5DD-4063-BE1C-F68F7AF037E2}" dt="2025-05-13T15:01:21.758" v="423"/>
          <ac:spMkLst>
            <pc:docMk/>
            <pc:sldMk cId="2131527835" sldId="5227"/>
            <ac:spMk id="4098" creationId="{6D58C208-AC36-9C0E-5B9D-FFB84F50088D}"/>
          </ac:spMkLst>
        </pc:spChg>
        <pc:spChg chg="mod">
          <ac:chgData name="Christina Kasendorf" userId="0fcb6d74-8624-47a1-9962-f8db6ed34d16" providerId="ADAL" clId="{429C5099-D5DD-4063-BE1C-F68F7AF037E2}" dt="2025-05-09T20:19:31.670" v="24" actId="20577"/>
          <ac:spMkLst>
            <pc:docMk/>
            <pc:sldMk cId="2131527835" sldId="5227"/>
            <ac:spMk id="4100" creationId="{3709280B-5854-2996-F95C-FD30C86263FF}"/>
          </ac:spMkLst>
        </pc:spChg>
        <pc:spChg chg="mod ord">
          <ac:chgData name="Christina Kasendorf" userId="0fcb6d74-8624-47a1-9962-f8db6ed34d16" providerId="ADAL" clId="{429C5099-D5DD-4063-BE1C-F68F7AF037E2}" dt="2025-05-13T15:01:21.758" v="423"/>
          <ac:spMkLst>
            <pc:docMk/>
            <pc:sldMk cId="2131527835" sldId="5227"/>
            <ac:spMk id="4101" creationId="{ABEDF200-1E30-350E-A341-D0FE692A05C5}"/>
          </ac:spMkLst>
        </pc:spChg>
      </pc:sldChg>
      <pc:sldChg chg="add del">
        <pc:chgData name="Christina Kasendorf" userId="0fcb6d74-8624-47a1-9962-f8db6ed34d16" providerId="ADAL" clId="{429C5099-D5DD-4063-BE1C-F68F7AF037E2}" dt="2025-05-09T20:24:04.190" v="30" actId="2696"/>
        <pc:sldMkLst>
          <pc:docMk/>
          <pc:sldMk cId="1311926639" sldId="5228"/>
        </pc:sldMkLst>
      </pc:sldChg>
      <pc:sldChg chg="modSp add mod modClrScheme chgLayout">
        <pc:chgData name="Christina Kasendorf" userId="0fcb6d74-8624-47a1-9962-f8db6ed34d16" providerId="ADAL" clId="{429C5099-D5DD-4063-BE1C-F68F7AF037E2}" dt="2025-05-13T15:01:21.758" v="423"/>
        <pc:sldMkLst>
          <pc:docMk/>
          <pc:sldMk cId="1854345315" sldId="5229"/>
        </pc:sldMkLst>
        <pc:spChg chg="mod ord">
          <ac:chgData name="Christina Kasendorf" userId="0fcb6d74-8624-47a1-9962-f8db6ed34d16" providerId="ADAL" clId="{429C5099-D5DD-4063-BE1C-F68F7AF037E2}" dt="2025-05-13T15:01:21.758" v="423"/>
          <ac:spMkLst>
            <pc:docMk/>
            <pc:sldMk cId="1854345315" sldId="5229"/>
            <ac:spMk id="4099" creationId="{A84FB359-3B6B-857B-0D40-9D0FFD305748}"/>
          </ac:spMkLst>
        </pc:spChg>
        <pc:spChg chg="mod ord">
          <ac:chgData name="Christina Kasendorf" userId="0fcb6d74-8624-47a1-9962-f8db6ed34d16" providerId="ADAL" clId="{429C5099-D5DD-4063-BE1C-F68F7AF037E2}" dt="2025-05-13T15:01:21.758" v="423"/>
          <ac:spMkLst>
            <pc:docMk/>
            <pc:sldMk cId="1854345315" sldId="5229"/>
            <ac:spMk id="6146" creationId="{F43453D0-CBF0-6C41-FB33-34264BBAB1BE}"/>
          </ac:spMkLst>
        </pc:spChg>
        <pc:spChg chg="mod">
          <ac:chgData name="Christina Kasendorf" userId="0fcb6d74-8624-47a1-9962-f8db6ed34d16" providerId="ADAL" clId="{429C5099-D5DD-4063-BE1C-F68F7AF037E2}" dt="2025-05-09T20:24:19.878" v="43" actId="20577"/>
          <ac:spMkLst>
            <pc:docMk/>
            <pc:sldMk cId="1854345315" sldId="5229"/>
            <ac:spMk id="6149" creationId="{C2DA6A2D-FADD-4E29-2EF1-6645BC9B326F}"/>
          </ac:spMkLst>
        </pc:spChg>
      </pc:sldChg>
      <pc:sldChg chg="modSp add mod modClrScheme chgLayout">
        <pc:chgData name="Christina Kasendorf" userId="0fcb6d74-8624-47a1-9962-f8db6ed34d16" providerId="ADAL" clId="{429C5099-D5DD-4063-BE1C-F68F7AF037E2}" dt="2025-05-13T15:01:21.758" v="423"/>
        <pc:sldMkLst>
          <pc:docMk/>
          <pc:sldMk cId="853881745" sldId="5230"/>
        </pc:sldMkLst>
        <pc:spChg chg="mod ord">
          <ac:chgData name="Christina Kasendorf" userId="0fcb6d74-8624-47a1-9962-f8db6ed34d16" providerId="ADAL" clId="{429C5099-D5DD-4063-BE1C-F68F7AF037E2}" dt="2025-05-13T15:01:21.758" v="423"/>
          <ac:spMkLst>
            <pc:docMk/>
            <pc:sldMk cId="853881745" sldId="5230"/>
            <ac:spMk id="4099" creationId="{2A780B14-B42F-109C-DB71-D0A2CFE60207}"/>
          </ac:spMkLst>
        </pc:spChg>
        <pc:spChg chg="mod ord">
          <ac:chgData name="Christina Kasendorf" userId="0fcb6d74-8624-47a1-9962-f8db6ed34d16" providerId="ADAL" clId="{429C5099-D5DD-4063-BE1C-F68F7AF037E2}" dt="2025-05-13T15:01:21.758" v="423"/>
          <ac:spMkLst>
            <pc:docMk/>
            <pc:sldMk cId="853881745" sldId="5230"/>
            <ac:spMk id="8194" creationId="{C000DAD1-D3C0-DF63-356C-67DAF4380E94}"/>
          </ac:spMkLst>
        </pc:spChg>
        <pc:spChg chg="mod">
          <ac:chgData name="Christina Kasendorf" userId="0fcb6d74-8624-47a1-9962-f8db6ed34d16" providerId="ADAL" clId="{429C5099-D5DD-4063-BE1C-F68F7AF037E2}" dt="2025-05-09T20:24:37.189" v="51" actId="20577"/>
          <ac:spMkLst>
            <pc:docMk/>
            <pc:sldMk cId="853881745" sldId="5230"/>
            <ac:spMk id="8197" creationId="{70D061E4-8EFD-83F1-1EB7-EA12F700DC30}"/>
          </ac:spMkLst>
        </pc:spChg>
      </pc:sldChg>
      <pc:sldChg chg="modSp add mod modClrScheme chgLayout">
        <pc:chgData name="Christina Kasendorf" userId="0fcb6d74-8624-47a1-9962-f8db6ed34d16" providerId="ADAL" clId="{429C5099-D5DD-4063-BE1C-F68F7AF037E2}" dt="2025-05-13T15:01:21.758" v="423"/>
        <pc:sldMkLst>
          <pc:docMk/>
          <pc:sldMk cId="2246470054" sldId="5231"/>
        </pc:sldMkLst>
        <pc:spChg chg="mod ord">
          <ac:chgData name="Christina Kasendorf" userId="0fcb6d74-8624-47a1-9962-f8db6ed34d16" providerId="ADAL" clId="{429C5099-D5DD-4063-BE1C-F68F7AF037E2}" dt="2025-05-13T15:01:21.758" v="423"/>
          <ac:spMkLst>
            <pc:docMk/>
            <pc:sldMk cId="2246470054" sldId="5231"/>
            <ac:spMk id="4099" creationId="{B3019881-15AA-D2E1-08BB-659B873A102E}"/>
          </ac:spMkLst>
        </pc:spChg>
        <pc:spChg chg="mod ord">
          <ac:chgData name="Christina Kasendorf" userId="0fcb6d74-8624-47a1-9962-f8db6ed34d16" providerId="ADAL" clId="{429C5099-D5DD-4063-BE1C-F68F7AF037E2}" dt="2025-05-13T15:01:21.758" v="423"/>
          <ac:spMkLst>
            <pc:docMk/>
            <pc:sldMk cId="2246470054" sldId="5231"/>
            <ac:spMk id="10242" creationId="{B172C0D9-0B21-9533-D88C-7FFA1DD4C7A2}"/>
          </ac:spMkLst>
        </pc:spChg>
        <pc:spChg chg="mod">
          <ac:chgData name="Christina Kasendorf" userId="0fcb6d74-8624-47a1-9962-f8db6ed34d16" providerId="ADAL" clId="{429C5099-D5DD-4063-BE1C-F68F7AF037E2}" dt="2025-05-09T20:24:44.501" v="60" actId="20577"/>
          <ac:spMkLst>
            <pc:docMk/>
            <pc:sldMk cId="2246470054" sldId="5231"/>
            <ac:spMk id="10245" creationId="{D8D92BDF-1850-26BD-EAA3-D8746735F6E3}"/>
          </ac:spMkLst>
        </pc:spChg>
      </pc:sldChg>
      <pc:sldChg chg="modSp add mod modClrScheme chgLayout">
        <pc:chgData name="Christina Kasendorf" userId="0fcb6d74-8624-47a1-9962-f8db6ed34d16" providerId="ADAL" clId="{429C5099-D5DD-4063-BE1C-F68F7AF037E2}" dt="2025-05-13T15:01:21.758" v="423"/>
        <pc:sldMkLst>
          <pc:docMk/>
          <pc:sldMk cId="3018739026" sldId="5232"/>
        </pc:sldMkLst>
        <pc:spChg chg="mod ord">
          <ac:chgData name="Christina Kasendorf" userId="0fcb6d74-8624-47a1-9962-f8db6ed34d16" providerId="ADAL" clId="{429C5099-D5DD-4063-BE1C-F68F7AF037E2}" dt="2025-05-13T15:01:21.758" v="423"/>
          <ac:spMkLst>
            <pc:docMk/>
            <pc:sldMk cId="3018739026" sldId="5232"/>
            <ac:spMk id="4099" creationId="{355DAB41-E87D-027C-8C1A-D3B8CECB7423}"/>
          </ac:spMkLst>
        </pc:spChg>
        <pc:spChg chg="mod ord">
          <ac:chgData name="Christina Kasendorf" userId="0fcb6d74-8624-47a1-9962-f8db6ed34d16" providerId="ADAL" clId="{429C5099-D5DD-4063-BE1C-F68F7AF037E2}" dt="2025-05-13T15:01:21.758" v="423"/>
          <ac:spMkLst>
            <pc:docMk/>
            <pc:sldMk cId="3018739026" sldId="5232"/>
            <ac:spMk id="12290" creationId="{BC39CB38-0925-3532-9F68-18E33E65472E}"/>
          </ac:spMkLst>
        </pc:spChg>
        <pc:spChg chg="mod">
          <ac:chgData name="Christina Kasendorf" userId="0fcb6d74-8624-47a1-9962-f8db6ed34d16" providerId="ADAL" clId="{429C5099-D5DD-4063-BE1C-F68F7AF037E2}" dt="2025-05-09T20:24:50.563" v="68" actId="20577"/>
          <ac:spMkLst>
            <pc:docMk/>
            <pc:sldMk cId="3018739026" sldId="5232"/>
            <ac:spMk id="12293" creationId="{DE254A9C-CA08-D0AF-F2FA-9B0B63CA67CA}"/>
          </ac:spMkLst>
        </pc:spChg>
      </pc:sldChg>
      <pc:sldChg chg="modSp add mod ord modClrScheme chgLayout">
        <pc:chgData name="Christina Kasendorf" userId="0fcb6d74-8624-47a1-9962-f8db6ed34d16" providerId="ADAL" clId="{429C5099-D5DD-4063-BE1C-F68F7AF037E2}" dt="2025-05-13T15:01:21.758" v="423"/>
        <pc:sldMkLst>
          <pc:docMk/>
          <pc:sldMk cId="724504339" sldId="5233"/>
        </pc:sldMkLst>
        <pc:spChg chg="mod ord">
          <ac:chgData name="Christina Kasendorf" userId="0fcb6d74-8624-47a1-9962-f8db6ed34d16" providerId="ADAL" clId="{429C5099-D5DD-4063-BE1C-F68F7AF037E2}" dt="2025-05-13T15:01:21.758" v="423"/>
          <ac:spMkLst>
            <pc:docMk/>
            <pc:sldMk cId="724504339" sldId="5233"/>
            <ac:spMk id="2" creationId="{85E67022-C241-3A7D-2132-AAAE6D88CB5B}"/>
          </ac:spMkLst>
        </pc:spChg>
        <pc:spChg chg="mod ord">
          <ac:chgData name="Christina Kasendorf" userId="0fcb6d74-8624-47a1-9962-f8db6ed34d16" providerId="ADAL" clId="{429C5099-D5DD-4063-BE1C-F68F7AF037E2}" dt="2025-05-13T15:01:21.758" v="423"/>
          <ac:spMkLst>
            <pc:docMk/>
            <pc:sldMk cId="724504339" sldId="5233"/>
            <ac:spMk id="4099" creationId="{BC3C8A59-1F17-877E-9C65-3C07FEB8E45F}"/>
          </ac:spMkLst>
        </pc:spChg>
        <pc:spChg chg="mod">
          <ac:chgData name="Christina Kasendorf" userId="0fcb6d74-8624-47a1-9962-f8db6ed34d16" providerId="ADAL" clId="{429C5099-D5DD-4063-BE1C-F68F7AF037E2}" dt="2025-05-09T20:25:07.012" v="77" actId="20577"/>
          <ac:spMkLst>
            <pc:docMk/>
            <pc:sldMk cId="724504339" sldId="5233"/>
            <ac:spMk id="12293" creationId="{CB964046-38F3-CF01-24E7-C744533683A8}"/>
          </ac:spMkLst>
        </pc:spChg>
      </pc:sldChg>
      <pc:sldChg chg="modSp add mod modClrScheme chgLayout">
        <pc:chgData name="Christina Kasendorf" userId="0fcb6d74-8624-47a1-9962-f8db6ed34d16" providerId="ADAL" clId="{429C5099-D5DD-4063-BE1C-F68F7AF037E2}" dt="2025-05-13T15:01:21.758" v="423"/>
        <pc:sldMkLst>
          <pc:docMk/>
          <pc:sldMk cId="2029925661" sldId="5234"/>
        </pc:sldMkLst>
        <pc:spChg chg="mod ord">
          <ac:chgData name="Christina Kasendorf" userId="0fcb6d74-8624-47a1-9962-f8db6ed34d16" providerId="ADAL" clId="{429C5099-D5DD-4063-BE1C-F68F7AF037E2}" dt="2025-05-13T15:01:21.758" v="423"/>
          <ac:spMkLst>
            <pc:docMk/>
            <pc:sldMk cId="2029925661" sldId="5234"/>
            <ac:spMk id="2" creationId="{970889AD-C3E0-7A8C-E681-32B9A39F03A2}"/>
          </ac:spMkLst>
        </pc:spChg>
        <pc:spChg chg="mod ord">
          <ac:chgData name="Christina Kasendorf" userId="0fcb6d74-8624-47a1-9962-f8db6ed34d16" providerId="ADAL" clId="{429C5099-D5DD-4063-BE1C-F68F7AF037E2}" dt="2025-05-13T15:01:21.758" v="423"/>
          <ac:spMkLst>
            <pc:docMk/>
            <pc:sldMk cId="2029925661" sldId="5234"/>
            <ac:spMk id="4099" creationId="{03AB59D2-9118-8058-A687-D108A0447310}"/>
          </ac:spMkLst>
        </pc:spChg>
        <pc:spChg chg="mod">
          <ac:chgData name="Christina Kasendorf" userId="0fcb6d74-8624-47a1-9962-f8db6ed34d16" providerId="ADAL" clId="{429C5099-D5DD-4063-BE1C-F68F7AF037E2}" dt="2025-05-09T20:25:16.982" v="86" actId="20577"/>
          <ac:spMkLst>
            <pc:docMk/>
            <pc:sldMk cId="2029925661" sldId="5234"/>
            <ac:spMk id="12293" creationId="{0A00D1D5-A228-8B47-713C-D1211ED77CC8}"/>
          </ac:spMkLst>
        </pc:spChg>
      </pc:sldChg>
      <pc:sldChg chg="modSp add mod modClrScheme chgLayout">
        <pc:chgData name="Christina Kasendorf" userId="0fcb6d74-8624-47a1-9962-f8db6ed34d16" providerId="ADAL" clId="{429C5099-D5DD-4063-BE1C-F68F7AF037E2}" dt="2025-05-13T15:01:21.758" v="423"/>
        <pc:sldMkLst>
          <pc:docMk/>
          <pc:sldMk cId="415214098" sldId="5235"/>
        </pc:sldMkLst>
        <pc:spChg chg="mod ord">
          <ac:chgData name="Christina Kasendorf" userId="0fcb6d74-8624-47a1-9962-f8db6ed34d16" providerId="ADAL" clId="{429C5099-D5DD-4063-BE1C-F68F7AF037E2}" dt="2025-05-13T15:01:21.758" v="423"/>
          <ac:spMkLst>
            <pc:docMk/>
            <pc:sldMk cId="415214098" sldId="5235"/>
            <ac:spMk id="4098" creationId="{6A4D6082-1A0D-61B8-7D43-953B4F37FDB1}"/>
          </ac:spMkLst>
        </pc:spChg>
        <pc:spChg chg="mod ord">
          <ac:chgData name="Christina Kasendorf" userId="0fcb6d74-8624-47a1-9962-f8db6ed34d16" providerId="ADAL" clId="{429C5099-D5DD-4063-BE1C-F68F7AF037E2}" dt="2025-05-13T15:01:21.758" v="423"/>
          <ac:spMkLst>
            <pc:docMk/>
            <pc:sldMk cId="415214098" sldId="5235"/>
            <ac:spMk id="4099" creationId="{59AD9F1D-0264-F70E-FFB6-841C26A0922E}"/>
          </ac:spMkLst>
        </pc:spChg>
        <pc:spChg chg="mod">
          <ac:chgData name="Christina Kasendorf" userId="0fcb6d74-8624-47a1-9962-f8db6ed34d16" providerId="ADAL" clId="{429C5099-D5DD-4063-BE1C-F68F7AF037E2}" dt="2025-05-09T20:26:17.701" v="104" actId="20577"/>
          <ac:spMkLst>
            <pc:docMk/>
            <pc:sldMk cId="415214098" sldId="5235"/>
            <ac:spMk id="4101" creationId="{9B009485-2030-D124-E3D4-A1BD9A652037}"/>
          </ac:spMkLst>
        </pc:spChg>
      </pc:sldChg>
      <pc:sldChg chg="modSp add mod modClrScheme chgLayout">
        <pc:chgData name="Christina Kasendorf" userId="0fcb6d74-8624-47a1-9962-f8db6ed34d16" providerId="ADAL" clId="{429C5099-D5DD-4063-BE1C-F68F7AF037E2}" dt="2025-05-13T15:01:21.758" v="423"/>
        <pc:sldMkLst>
          <pc:docMk/>
          <pc:sldMk cId="2098475904" sldId="5236"/>
        </pc:sldMkLst>
        <pc:spChg chg="mod ord">
          <ac:chgData name="Christina Kasendorf" userId="0fcb6d74-8624-47a1-9962-f8db6ed34d16" providerId="ADAL" clId="{429C5099-D5DD-4063-BE1C-F68F7AF037E2}" dt="2025-05-13T15:01:21.758" v="423"/>
          <ac:spMkLst>
            <pc:docMk/>
            <pc:sldMk cId="2098475904" sldId="5236"/>
            <ac:spMk id="6146" creationId="{65B835FC-E195-5C6A-F38C-A6215B8B4E9F}"/>
          </ac:spMkLst>
        </pc:spChg>
        <pc:spChg chg="mod ord">
          <ac:chgData name="Christina Kasendorf" userId="0fcb6d74-8624-47a1-9962-f8db6ed34d16" providerId="ADAL" clId="{429C5099-D5DD-4063-BE1C-F68F7AF037E2}" dt="2025-05-13T15:01:21.758" v="423"/>
          <ac:spMkLst>
            <pc:docMk/>
            <pc:sldMk cId="2098475904" sldId="5236"/>
            <ac:spMk id="6147" creationId="{1F3F0D24-402D-817D-E541-56161D16EE2F}"/>
          </ac:spMkLst>
        </pc:spChg>
      </pc:sldChg>
      <pc:sldChg chg="add">
        <pc:chgData name="Christina Kasendorf" userId="0fcb6d74-8624-47a1-9962-f8db6ed34d16" providerId="ADAL" clId="{429C5099-D5DD-4063-BE1C-F68F7AF037E2}" dt="2025-05-13T15:01:12.386" v="419"/>
        <pc:sldMkLst>
          <pc:docMk/>
          <pc:sldMk cId="1440978932" sldId="5237"/>
        </pc:sldMkLst>
      </pc:sldChg>
      <pc:sldChg chg="add">
        <pc:chgData name="Christina Kasendorf" userId="0fcb6d74-8624-47a1-9962-f8db6ed34d16" providerId="ADAL" clId="{429C5099-D5DD-4063-BE1C-F68F7AF037E2}" dt="2025-05-13T15:01:12.386" v="419"/>
        <pc:sldMkLst>
          <pc:docMk/>
          <pc:sldMk cId="1458782103" sldId="5238"/>
        </pc:sldMkLst>
      </pc:sldChg>
      <pc:sldChg chg="add">
        <pc:chgData name="Christina Kasendorf" userId="0fcb6d74-8624-47a1-9962-f8db6ed34d16" providerId="ADAL" clId="{429C5099-D5DD-4063-BE1C-F68F7AF037E2}" dt="2025-05-13T15:01:12.386" v="419"/>
        <pc:sldMkLst>
          <pc:docMk/>
          <pc:sldMk cId="2393830037" sldId="5239"/>
        </pc:sldMkLst>
      </pc:sldChg>
      <pc:sldChg chg="add">
        <pc:chgData name="Christina Kasendorf" userId="0fcb6d74-8624-47a1-9962-f8db6ed34d16" providerId="ADAL" clId="{429C5099-D5DD-4063-BE1C-F68F7AF037E2}" dt="2025-05-13T15:01:12.386" v="419"/>
        <pc:sldMkLst>
          <pc:docMk/>
          <pc:sldMk cId="353232707" sldId="5240"/>
        </pc:sldMkLst>
      </pc:sldChg>
      <pc:sldChg chg="add">
        <pc:chgData name="Christina Kasendorf" userId="0fcb6d74-8624-47a1-9962-f8db6ed34d16" providerId="ADAL" clId="{429C5099-D5DD-4063-BE1C-F68F7AF037E2}" dt="2025-05-13T15:01:12.386" v="419"/>
        <pc:sldMkLst>
          <pc:docMk/>
          <pc:sldMk cId="2241108615" sldId="5241"/>
        </pc:sldMkLst>
      </pc:sldChg>
      <pc:sldChg chg="add">
        <pc:chgData name="Christina Kasendorf" userId="0fcb6d74-8624-47a1-9962-f8db6ed34d16" providerId="ADAL" clId="{429C5099-D5DD-4063-BE1C-F68F7AF037E2}" dt="2025-05-13T15:01:12.386" v="419"/>
        <pc:sldMkLst>
          <pc:docMk/>
          <pc:sldMk cId="1195020732" sldId="5242"/>
        </pc:sldMkLst>
      </pc:sldChg>
      <pc:sldChg chg="add">
        <pc:chgData name="Christina Kasendorf" userId="0fcb6d74-8624-47a1-9962-f8db6ed34d16" providerId="ADAL" clId="{429C5099-D5DD-4063-BE1C-F68F7AF037E2}" dt="2025-05-13T15:01:12.386" v="419"/>
        <pc:sldMkLst>
          <pc:docMk/>
          <pc:sldMk cId="3969520180" sldId="5243"/>
        </pc:sldMkLst>
      </pc:sldChg>
      <pc:sldChg chg="add">
        <pc:chgData name="Christina Kasendorf" userId="0fcb6d74-8624-47a1-9962-f8db6ed34d16" providerId="ADAL" clId="{429C5099-D5DD-4063-BE1C-F68F7AF037E2}" dt="2025-05-13T15:01:12.386" v="419"/>
        <pc:sldMkLst>
          <pc:docMk/>
          <pc:sldMk cId="802403812" sldId="5244"/>
        </pc:sldMkLst>
      </pc:sldChg>
      <pc:sldChg chg="modSp add mod">
        <pc:chgData name="Christina Kasendorf" userId="0fcb6d74-8624-47a1-9962-f8db6ed34d16" providerId="ADAL" clId="{429C5099-D5DD-4063-BE1C-F68F7AF037E2}" dt="2025-05-13T15:01:12.492" v="420" actId="27636"/>
        <pc:sldMkLst>
          <pc:docMk/>
          <pc:sldMk cId="3626574486" sldId="5245"/>
        </pc:sldMkLst>
        <pc:spChg chg="mod">
          <ac:chgData name="Christina Kasendorf" userId="0fcb6d74-8624-47a1-9962-f8db6ed34d16" providerId="ADAL" clId="{429C5099-D5DD-4063-BE1C-F68F7AF037E2}" dt="2025-05-13T15:01:12.492" v="420" actId="27636"/>
          <ac:spMkLst>
            <pc:docMk/>
            <pc:sldMk cId="3626574486" sldId="5245"/>
            <ac:spMk id="7169" creationId="{C04B0391-98EC-A31F-4545-D906C04C9814}"/>
          </ac:spMkLst>
        </pc:spChg>
      </pc:sldChg>
      <pc:sldChg chg="add">
        <pc:chgData name="Christina Kasendorf" userId="0fcb6d74-8624-47a1-9962-f8db6ed34d16" providerId="ADAL" clId="{429C5099-D5DD-4063-BE1C-F68F7AF037E2}" dt="2025-05-13T15:01:12.386" v="419"/>
        <pc:sldMkLst>
          <pc:docMk/>
          <pc:sldMk cId="802229927" sldId="5246"/>
        </pc:sldMkLst>
      </pc:sldChg>
      <pc:sldChg chg="add">
        <pc:chgData name="Christina Kasendorf" userId="0fcb6d74-8624-47a1-9962-f8db6ed34d16" providerId="ADAL" clId="{429C5099-D5DD-4063-BE1C-F68F7AF037E2}" dt="2025-05-13T15:01:12.386" v="419"/>
        <pc:sldMkLst>
          <pc:docMk/>
          <pc:sldMk cId="589058118" sldId="5247"/>
        </pc:sldMkLst>
      </pc:sldChg>
      <pc:sldChg chg="add">
        <pc:chgData name="Christina Kasendorf" userId="0fcb6d74-8624-47a1-9962-f8db6ed34d16" providerId="ADAL" clId="{429C5099-D5DD-4063-BE1C-F68F7AF037E2}" dt="2025-05-13T15:02:52.322" v="442"/>
        <pc:sldMkLst>
          <pc:docMk/>
          <pc:sldMk cId="398980729" sldId="5248"/>
        </pc:sldMkLst>
      </pc:sldChg>
      <pc:sldChg chg="add">
        <pc:chgData name="Christina Kasendorf" userId="0fcb6d74-8624-47a1-9962-f8db6ed34d16" providerId="ADAL" clId="{429C5099-D5DD-4063-BE1C-F68F7AF037E2}" dt="2025-05-13T15:02:52.322" v="442"/>
        <pc:sldMkLst>
          <pc:docMk/>
          <pc:sldMk cId="3840556171" sldId="5249"/>
        </pc:sldMkLst>
      </pc:sldChg>
      <pc:sldChg chg="modSp add mod">
        <pc:chgData name="Christina Kasendorf" userId="0fcb6d74-8624-47a1-9962-f8db6ed34d16" providerId="ADAL" clId="{429C5099-D5DD-4063-BE1C-F68F7AF037E2}" dt="2025-05-13T15:02:52.441" v="444" actId="27636"/>
        <pc:sldMkLst>
          <pc:docMk/>
          <pc:sldMk cId="2324103962" sldId="5250"/>
        </pc:sldMkLst>
        <pc:spChg chg="mod">
          <ac:chgData name="Christina Kasendorf" userId="0fcb6d74-8624-47a1-9962-f8db6ed34d16" providerId="ADAL" clId="{429C5099-D5DD-4063-BE1C-F68F7AF037E2}" dt="2025-05-13T15:02:52.441" v="444" actId="27636"/>
          <ac:spMkLst>
            <pc:docMk/>
            <pc:sldMk cId="2324103962" sldId="5250"/>
            <ac:spMk id="3" creationId="{18C0D7D3-CD0F-7942-5584-7F95AE88FCC7}"/>
          </ac:spMkLst>
        </pc:spChg>
      </pc:sldChg>
      <pc:sldChg chg="add">
        <pc:chgData name="Christina Kasendorf" userId="0fcb6d74-8624-47a1-9962-f8db6ed34d16" providerId="ADAL" clId="{429C5099-D5DD-4063-BE1C-F68F7AF037E2}" dt="2025-05-13T15:02:52.322" v="442"/>
        <pc:sldMkLst>
          <pc:docMk/>
          <pc:sldMk cId="4100181522" sldId="5251"/>
        </pc:sldMkLst>
      </pc:sldChg>
      <pc:sldChg chg="modSp add mod">
        <pc:chgData name="Christina Kasendorf" userId="0fcb6d74-8624-47a1-9962-f8db6ed34d16" providerId="ADAL" clId="{429C5099-D5DD-4063-BE1C-F68F7AF037E2}" dt="2025-05-13T15:02:52.419" v="443" actId="27636"/>
        <pc:sldMkLst>
          <pc:docMk/>
          <pc:sldMk cId="1951406493" sldId="5252"/>
        </pc:sldMkLst>
        <pc:spChg chg="mod">
          <ac:chgData name="Christina Kasendorf" userId="0fcb6d74-8624-47a1-9962-f8db6ed34d16" providerId="ADAL" clId="{429C5099-D5DD-4063-BE1C-F68F7AF037E2}" dt="2025-05-13T15:02:52.419" v="443" actId="27636"/>
          <ac:spMkLst>
            <pc:docMk/>
            <pc:sldMk cId="1951406493" sldId="5252"/>
            <ac:spMk id="3" creationId="{5AEFE46F-DED9-5BEE-F9A3-1BAD907C9A6C}"/>
          </ac:spMkLst>
        </pc:spChg>
      </pc:sldChg>
      <pc:sldChg chg="addSp modSp new mod">
        <pc:chgData name="Christina Kasendorf" userId="0fcb6d74-8624-47a1-9962-f8db6ed34d16" providerId="ADAL" clId="{429C5099-D5DD-4063-BE1C-F68F7AF037E2}" dt="2025-05-13T15:06:14.718" v="453" actId="962"/>
        <pc:sldMkLst>
          <pc:docMk/>
          <pc:sldMk cId="3795683219" sldId="5253"/>
        </pc:sldMkLst>
        <pc:picChg chg="add mod">
          <ac:chgData name="Christina Kasendorf" userId="0fcb6d74-8624-47a1-9962-f8db6ed34d16" providerId="ADAL" clId="{429C5099-D5DD-4063-BE1C-F68F7AF037E2}" dt="2025-05-13T15:06:14.718" v="453" actId="962"/>
          <ac:picMkLst>
            <pc:docMk/>
            <pc:sldMk cId="3795683219" sldId="5253"/>
            <ac:picMk id="16" creationId="{79CA2B8C-3DA9-9C65-A6EF-5AAD90555548}"/>
          </ac:picMkLst>
        </pc:picChg>
      </pc:sldChg>
      <pc:sldChg chg="modSp add mod">
        <pc:chgData name="Christina Kasendorf" userId="0fcb6d74-8624-47a1-9962-f8db6ed34d16" providerId="ADAL" clId="{429C5099-D5DD-4063-BE1C-F68F7AF037E2}" dt="2025-05-13T15:08:19.210" v="486" actId="1076"/>
        <pc:sldMkLst>
          <pc:docMk/>
          <pc:sldMk cId="400267580" sldId="5254"/>
        </pc:sldMkLst>
        <pc:spChg chg="mod">
          <ac:chgData name="Christina Kasendorf" userId="0fcb6d74-8624-47a1-9962-f8db6ed34d16" providerId="ADAL" clId="{429C5099-D5DD-4063-BE1C-F68F7AF037E2}" dt="2025-05-13T15:08:19.210" v="486" actId="1076"/>
          <ac:spMkLst>
            <pc:docMk/>
            <pc:sldMk cId="400267580" sldId="5254"/>
            <ac:spMk id="4098" creationId="{154EB67F-0F20-5178-1B0F-82E23E86771C}"/>
          </ac:spMkLst>
        </pc:spChg>
        <pc:spChg chg="mod">
          <ac:chgData name="Christina Kasendorf" userId="0fcb6d74-8624-47a1-9962-f8db6ed34d16" providerId="ADAL" clId="{429C5099-D5DD-4063-BE1C-F68F7AF037E2}" dt="2025-05-13T15:08:08.046" v="462" actId="20577"/>
          <ac:spMkLst>
            <pc:docMk/>
            <pc:sldMk cId="400267580" sldId="5254"/>
            <ac:spMk id="4099" creationId="{ECD496AB-4A0A-C521-74A0-0141898578AA}"/>
          </ac:spMkLst>
        </pc:spChg>
        <pc:spChg chg="mod">
          <ac:chgData name="Christina Kasendorf" userId="0fcb6d74-8624-47a1-9962-f8db6ed34d16" providerId="ADAL" clId="{429C5099-D5DD-4063-BE1C-F68F7AF037E2}" dt="2025-05-13T15:08:02.925" v="460" actId="20577"/>
          <ac:spMkLst>
            <pc:docMk/>
            <pc:sldMk cId="400267580" sldId="5254"/>
            <ac:spMk id="4101" creationId="{A511A2FC-68DE-FBEC-17A4-D474CB25B926}"/>
          </ac:spMkLst>
        </pc:spChg>
      </pc:sldChg>
      <pc:sldChg chg="add del">
        <pc:chgData name="Christina Kasendorf" userId="0fcb6d74-8624-47a1-9962-f8db6ed34d16" providerId="ADAL" clId="{429C5099-D5DD-4063-BE1C-F68F7AF037E2}" dt="2025-05-13T15:07:34.319" v="457" actId="2696"/>
        <pc:sldMkLst>
          <pc:docMk/>
          <pc:sldMk cId="1776360627" sldId="5254"/>
        </pc:sldMkLst>
      </pc:sldChg>
      <pc:sldChg chg="modSp add mod">
        <pc:chgData name="Christina Kasendorf" userId="0fcb6d74-8624-47a1-9962-f8db6ed34d16" providerId="ADAL" clId="{429C5099-D5DD-4063-BE1C-F68F7AF037E2}" dt="2025-05-13T15:11:47.201" v="548" actId="20577"/>
        <pc:sldMkLst>
          <pc:docMk/>
          <pc:sldMk cId="2275825483" sldId="5255"/>
        </pc:sldMkLst>
        <pc:spChg chg="mod">
          <ac:chgData name="Christina Kasendorf" userId="0fcb6d74-8624-47a1-9962-f8db6ed34d16" providerId="ADAL" clId="{429C5099-D5DD-4063-BE1C-F68F7AF037E2}" dt="2025-05-13T15:11:47.201" v="548" actId="20577"/>
          <ac:spMkLst>
            <pc:docMk/>
            <pc:sldMk cId="2275825483" sldId="5255"/>
            <ac:spMk id="4098" creationId="{2B2BB97F-F1CA-A89D-102E-ACDA82DAE5E9}"/>
          </ac:spMkLst>
        </pc:spChg>
        <pc:spChg chg="mod">
          <ac:chgData name="Christina Kasendorf" userId="0fcb6d74-8624-47a1-9962-f8db6ed34d16" providerId="ADAL" clId="{429C5099-D5DD-4063-BE1C-F68F7AF037E2}" dt="2025-05-13T15:11:41.747" v="539" actId="1076"/>
          <ac:spMkLst>
            <pc:docMk/>
            <pc:sldMk cId="2275825483" sldId="5255"/>
            <ac:spMk id="4099" creationId="{19D40577-6CC7-A34C-E8D3-F22ECB60C657}"/>
          </ac:spMkLst>
        </pc:spChg>
      </pc:sldChg>
      <pc:sldChg chg="modSp add mod">
        <pc:chgData name="Christina Kasendorf" userId="0fcb6d74-8624-47a1-9962-f8db6ed34d16" providerId="ADAL" clId="{429C5099-D5DD-4063-BE1C-F68F7AF037E2}" dt="2025-05-13T15:12:10.071" v="604" actId="20577"/>
        <pc:sldMkLst>
          <pc:docMk/>
          <pc:sldMk cId="445772580" sldId="5256"/>
        </pc:sldMkLst>
        <pc:spChg chg="mod">
          <ac:chgData name="Christina Kasendorf" userId="0fcb6d74-8624-47a1-9962-f8db6ed34d16" providerId="ADAL" clId="{429C5099-D5DD-4063-BE1C-F68F7AF037E2}" dt="2025-05-13T15:12:10.071" v="604" actId="20577"/>
          <ac:spMkLst>
            <pc:docMk/>
            <pc:sldMk cId="445772580" sldId="5256"/>
            <ac:spMk id="4098" creationId="{D41BFF33-538A-9A8D-FF8C-8E56D3CB8127}"/>
          </ac:spMkLst>
        </pc:spChg>
      </pc:sldChg>
      <pc:sldChg chg="modSp add mod">
        <pc:chgData name="Christina Kasendorf" userId="0fcb6d74-8624-47a1-9962-f8db6ed34d16" providerId="ADAL" clId="{429C5099-D5DD-4063-BE1C-F68F7AF037E2}" dt="2025-05-13T15:12:20.734" v="618" actId="20577"/>
        <pc:sldMkLst>
          <pc:docMk/>
          <pc:sldMk cId="3639730977" sldId="5257"/>
        </pc:sldMkLst>
        <pc:spChg chg="mod">
          <ac:chgData name="Christina Kasendorf" userId="0fcb6d74-8624-47a1-9962-f8db6ed34d16" providerId="ADAL" clId="{429C5099-D5DD-4063-BE1C-F68F7AF037E2}" dt="2025-05-13T15:12:20.734" v="618" actId="20577"/>
          <ac:spMkLst>
            <pc:docMk/>
            <pc:sldMk cId="3639730977" sldId="5257"/>
            <ac:spMk id="4098" creationId="{331773B7-8CA0-6C58-12D2-939B5FDBD551}"/>
          </ac:spMkLst>
        </pc:spChg>
      </pc:sldChg>
      <pc:sldChg chg="modSp add mod">
        <pc:chgData name="Christina Kasendorf" userId="0fcb6d74-8624-47a1-9962-f8db6ed34d16" providerId="ADAL" clId="{429C5099-D5DD-4063-BE1C-F68F7AF037E2}" dt="2025-05-13T15:12:26.988" v="628" actId="20577"/>
        <pc:sldMkLst>
          <pc:docMk/>
          <pc:sldMk cId="3132442674" sldId="5258"/>
        </pc:sldMkLst>
        <pc:spChg chg="mod">
          <ac:chgData name="Christina Kasendorf" userId="0fcb6d74-8624-47a1-9962-f8db6ed34d16" providerId="ADAL" clId="{429C5099-D5DD-4063-BE1C-F68F7AF037E2}" dt="2025-05-13T15:12:26.988" v="628" actId="20577"/>
          <ac:spMkLst>
            <pc:docMk/>
            <pc:sldMk cId="3132442674" sldId="5258"/>
            <ac:spMk id="4098" creationId="{AB16E74F-C7D3-96BC-27B0-5C54FD355AF5}"/>
          </ac:spMkLst>
        </pc:spChg>
      </pc:sldChg>
      <pc:sldChg chg="modSp add mod">
        <pc:chgData name="Christina Kasendorf" userId="0fcb6d74-8624-47a1-9962-f8db6ed34d16" providerId="ADAL" clId="{429C5099-D5DD-4063-BE1C-F68F7AF037E2}" dt="2025-05-13T15:31:36.907" v="646" actId="20577"/>
        <pc:sldMkLst>
          <pc:docMk/>
          <pc:sldMk cId="48989813" sldId="5259"/>
        </pc:sldMkLst>
        <pc:spChg chg="mod">
          <ac:chgData name="Christina Kasendorf" userId="0fcb6d74-8624-47a1-9962-f8db6ed34d16" providerId="ADAL" clId="{429C5099-D5DD-4063-BE1C-F68F7AF037E2}" dt="2025-05-13T15:31:36.907" v="646" actId="20577"/>
          <ac:spMkLst>
            <pc:docMk/>
            <pc:sldMk cId="48989813" sldId="5259"/>
            <ac:spMk id="6" creationId="{986D5B90-17CC-2CFF-4207-4B5DDF54A1F7}"/>
          </ac:spMkLst>
        </pc:spChg>
      </pc:sldChg>
      <pc:sldChg chg="modSp add mod">
        <pc:chgData name="Christina Kasendorf" userId="0fcb6d74-8624-47a1-9962-f8db6ed34d16" providerId="ADAL" clId="{429C5099-D5DD-4063-BE1C-F68F7AF037E2}" dt="2025-05-13T15:31:51.175" v="654" actId="20577"/>
        <pc:sldMkLst>
          <pc:docMk/>
          <pc:sldMk cId="1010411705" sldId="5260"/>
        </pc:sldMkLst>
        <pc:spChg chg="mod">
          <ac:chgData name="Christina Kasendorf" userId="0fcb6d74-8624-47a1-9962-f8db6ed34d16" providerId="ADAL" clId="{429C5099-D5DD-4063-BE1C-F68F7AF037E2}" dt="2025-05-13T15:31:51.175" v="654" actId="20577"/>
          <ac:spMkLst>
            <pc:docMk/>
            <pc:sldMk cId="1010411705" sldId="5260"/>
            <ac:spMk id="4100" creationId="{A566A603-A147-9D3A-B507-56238F2B99A5}"/>
          </ac:spMkLst>
        </pc:spChg>
      </pc:sldChg>
      <pc:sldChg chg="modSp add mod">
        <pc:chgData name="Christina Kasendorf" userId="0fcb6d74-8624-47a1-9962-f8db6ed34d16" providerId="ADAL" clId="{429C5099-D5DD-4063-BE1C-F68F7AF037E2}" dt="2025-05-13T15:31:27.031" v="638" actId="20577"/>
        <pc:sldMkLst>
          <pc:docMk/>
          <pc:sldMk cId="3863055575" sldId="5261"/>
        </pc:sldMkLst>
        <pc:spChg chg="mod">
          <ac:chgData name="Christina Kasendorf" userId="0fcb6d74-8624-47a1-9962-f8db6ed34d16" providerId="ADAL" clId="{429C5099-D5DD-4063-BE1C-F68F7AF037E2}" dt="2025-05-13T15:31:27.031" v="638" actId="20577"/>
          <ac:spMkLst>
            <pc:docMk/>
            <pc:sldMk cId="3863055575" sldId="5261"/>
            <ac:spMk id="4100" creationId="{36FE94CD-B878-F288-C60D-2AF2DF26D63F}"/>
          </ac:spMkLst>
        </pc:spChg>
      </pc:sldChg>
      <pc:sldChg chg="modSp add mod">
        <pc:chgData name="Christina Kasendorf" userId="0fcb6d74-8624-47a1-9962-f8db6ed34d16" providerId="ADAL" clId="{429C5099-D5DD-4063-BE1C-F68F7AF037E2}" dt="2025-05-13T15:35:12.419" v="670" actId="20577"/>
        <pc:sldMkLst>
          <pc:docMk/>
          <pc:sldMk cId="1144206357" sldId="5262"/>
        </pc:sldMkLst>
        <pc:spChg chg="mod">
          <ac:chgData name="Christina Kasendorf" userId="0fcb6d74-8624-47a1-9962-f8db6ed34d16" providerId="ADAL" clId="{429C5099-D5DD-4063-BE1C-F68F7AF037E2}" dt="2025-05-13T15:35:12.419" v="670" actId="20577"/>
          <ac:spMkLst>
            <pc:docMk/>
            <pc:sldMk cId="1144206357" sldId="5262"/>
            <ac:spMk id="4100" creationId="{5C10D6EB-26A9-F5FE-10CE-CB7E8CDB7641}"/>
          </ac:spMkLst>
        </pc:spChg>
      </pc:sldChg>
      <pc:sldChg chg="modSp add mod">
        <pc:chgData name="Christina Kasendorf" userId="0fcb6d74-8624-47a1-9962-f8db6ed34d16" providerId="ADAL" clId="{429C5099-D5DD-4063-BE1C-F68F7AF037E2}" dt="2025-05-13T17:33:47.943" v="1146" actId="20577"/>
        <pc:sldMkLst>
          <pc:docMk/>
          <pc:sldMk cId="1858282669" sldId="5263"/>
        </pc:sldMkLst>
        <pc:spChg chg="mod">
          <ac:chgData name="Christina Kasendorf" userId="0fcb6d74-8624-47a1-9962-f8db6ed34d16" providerId="ADAL" clId="{429C5099-D5DD-4063-BE1C-F68F7AF037E2}" dt="2025-05-13T17:33:47.943" v="1146" actId="20577"/>
          <ac:spMkLst>
            <pc:docMk/>
            <pc:sldMk cId="1858282669" sldId="5263"/>
            <ac:spMk id="4100" creationId="{F81BEAF4-B585-27CC-55B0-73733D9AFA98}"/>
          </ac:spMkLst>
        </pc:spChg>
      </pc:sldChg>
      <pc:sldChg chg="modSp add mod">
        <pc:chgData name="Christina Kasendorf" userId="0fcb6d74-8624-47a1-9962-f8db6ed34d16" providerId="ADAL" clId="{429C5099-D5DD-4063-BE1C-F68F7AF037E2}" dt="2025-05-13T15:40:50.414" v="727" actId="20577"/>
        <pc:sldMkLst>
          <pc:docMk/>
          <pc:sldMk cId="3282510716" sldId="5264"/>
        </pc:sldMkLst>
        <pc:spChg chg="mod">
          <ac:chgData name="Christina Kasendorf" userId="0fcb6d74-8624-47a1-9962-f8db6ed34d16" providerId="ADAL" clId="{429C5099-D5DD-4063-BE1C-F68F7AF037E2}" dt="2025-05-13T15:40:50.414" v="727" actId="20577"/>
          <ac:spMkLst>
            <pc:docMk/>
            <pc:sldMk cId="3282510716" sldId="5264"/>
            <ac:spMk id="4101" creationId="{383C00E9-D86B-2220-AC10-301DA68967E5}"/>
          </ac:spMkLst>
        </pc:spChg>
      </pc:sldChg>
      <pc:sldChg chg="modSp add mod">
        <pc:chgData name="Christina Kasendorf" userId="0fcb6d74-8624-47a1-9962-f8db6ed34d16" providerId="ADAL" clId="{429C5099-D5DD-4063-BE1C-F68F7AF037E2}" dt="2025-05-13T15:40:57.496" v="735" actId="20577"/>
        <pc:sldMkLst>
          <pc:docMk/>
          <pc:sldMk cId="285777015" sldId="5265"/>
        </pc:sldMkLst>
        <pc:spChg chg="mod">
          <ac:chgData name="Christina Kasendorf" userId="0fcb6d74-8624-47a1-9962-f8db6ed34d16" providerId="ADAL" clId="{429C5099-D5DD-4063-BE1C-F68F7AF037E2}" dt="2025-05-13T15:40:57.496" v="735" actId="20577"/>
          <ac:spMkLst>
            <pc:docMk/>
            <pc:sldMk cId="285777015" sldId="5265"/>
            <ac:spMk id="4101" creationId="{17BC69C9-B322-CFA6-C96B-24396CAC20E3}"/>
          </ac:spMkLst>
        </pc:spChg>
      </pc:sldChg>
      <pc:sldChg chg="modSp add mod">
        <pc:chgData name="Christina Kasendorf" userId="0fcb6d74-8624-47a1-9962-f8db6ed34d16" providerId="ADAL" clId="{429C5099-D5DD-4063-BE1C-F68F7AF037E2}" dt="2025-05-13T15:41:02.011" v="743" actId="20577"/>
        <pc:sldMkLst>
          <pc:docMk/>
          <pc:sldMk cId="155614448" sldId="5266"/>
        </pc:sldMkLst>
        <pc:spChg chg="mod">
          <ac:chgData name="Christina Kasendorf" userId="0fcb6d74-8624-47a1-9962-f8db6ed34d16" providerId="ADAL" clId="{429C5099-D5DD-4063-BE1C-F68F7AF037E2}" dt="2025-05-13T15:41:02.011" v="743" actId="20577"/>
          <ac:spMkLst>
            <pc:docMk/>
            <pc:sldMk cId="155614448" sldId="5266"/>
            <ac:spMk id="5" creationId="{9C0A6791-2998-255B-7647-3BC0C86AE78E}"/>
          </ac:spMkLst>
        </pc:spChg>
      </pc:sldChg>
      <pc:sldChg chg="modSp add mod">
        <pc:chgData name="Christina Kasendorf" userId="0fcb6d74-8624-47a1-9962-f8db6ed34d16" providerId="ADAL" clId="{429C5099-D5DD-4063-BE1C-F68F7AF037E2}" dt="2025-05-13T17:33:57.344" v="1154" actId="20577"/>
        <pc:sldMkLst>
          <pc:docMk/>
          <pc:sldMk cId="2903866371" sldId="5267"/>
        </pc:sldMkLst>
        <pc:spChg chg="mod">
          <ac:chgData name="Christina Kasendorf" userId="0fcb6d74-8624-47a1-9962-f8db6ed34d16" providerId="ADAL" clId="{429C5099-D5DD-4063-BE1C-F68F7AF037E2}" dt="2025-05-13T17:33:57.344" v="1154" actId="20577"/>
          <ac:spMkLst>
            <pc:docMk/>
            <pc:sldMk cId="2903866371" sldId="5267"/>
            <ac:spMk id="4101" creationId="{F0BDC5F9-67DE-B1BC-CE2B-0ACAB50F9C84}"/>
          </ac:spMkLst>
        </pc:spChg>
      </pc:sldChg>
      <pc:sldChg chg="modSp add">
        <pc:chgData name="Christina Kasendorf" userId="0fcb6d74-8624-47a1-9962-f8db6ed34d16" providerId="ADAL" clId="{429C5099-D5DD-4063-BE1C-F68F7AF037E2}" dt="2025-05-13T15:41:07.515" v="744" actId="1076"/>
        <pc:sldMkLst>
          <pc:docMk/>
          <pc:sldMk cId="1210508393" sldId="5268"/>
        </pc:sldMkLst>
        <pc:spChg chg="mod">
          <ac:chgData name="Christina Kasendorf" userId="0fcb6d74-8624-47a1-9962-f8db6ed34d16" providerId="ADAL" clId="{429C5099-D5DD-4063-BE1C-F68F7AF037E2}" dt="2025-05-13T15:41:07.515" v="744" actId="1076"/>
          <ac:spMkLst>
            <pc:docMk/>
            <pc:sldMk cId="1210508393" sldId="5268"/>
            <ac:spMk id="6" creationId="{FF3B6068-4134-4FBA-8439-2665B11CC351}"/>
          </ac:spMkLst>
        </pc:spChg>
      </pc:sldChg>
      <pc:sldChg chg="add">
        <pc:chgData name="Christina Kasendorf" userId="0fcb6d74-8624-47a1-9962-f8db6ed34d16" providerId="ADAL" clId="{429C5099-D5DD-4063-BE1C-F68F7AF037E2}" dt="2025-05-13T15:31:22.001" v="630"/>
        <pc:sldMkLst>
          <pc:docMk/>
          <pc:sldMk cId="4192669045" sldId="5269"/>
        </pc:sldMkLst>
      </pc:sldChg>
      <pc:sldChg chg="add">
        <pc:chgData name="Christina Kasendorf" userId="0fcb6d74-8624-47a1-9962-f8db6ed34d16" providerId="ADAL" clId="{429C5099-D5DD-4063-BE1C-F68F7AF037E2}" dt="2025-05-13T15:31:22.001" v="630"/>
        <pc:sldMkLst>
          <pc:docMk/>
          <pc:sldMk cId="3305159948" sldId="5270"/>
        </pc:sldMkLst>
      </pc:sldChg>
      <pc:sldChg chg="add">
        <pc:chgData name="Christina Kasendorf" userId="0fcb6d74-8624-47a1-9962-f8db6ed34d16" providerId="ADAL" clId="{429C5099-D5DD-4063-BE1C-F68F7AF037E2}" dt="2025-05-13T15:31:22.001" v="630"/>
        <pc:sldMkLst>
          <pc:docMk/>
          <pc:sldMk cId="3271722291" sldId="5271"/>
        </pc:sldMkLst>
      </pc:sldChg>
      <pc:sldChg chg="modSp add mod">
        <pc:chgData name="Christina Kasendorf" userId="0fcb6d74-8624-47a1-9962-f8db6ed34d16" providerId="ADAL" clId="{429C5099-D5DD-4063-BE1C-F68F7AF037E2}" dt="2025-05-13T17:34:10.562" v="1163" actId="20577"/>
        <pc:sldMkLst>
          <pc:docMk/>
          <pc:sldMk cId="950182024" sldId="5272"/>
        </pc:sldMkLst>
        <pc:spChg chg="mod">
          <ac:chgData name="Christina Kasendorf" userId="0fcb6d74-8624-47a1-9962-f8db6ed34d16" providerId="ADAL" clId="{429C5099-D5DD-4063-BE1C-F68F7AF037E2}" dt="2025-05-13T17:34:10.562" v="1163" actId="20577"/>
          <ac:spMkLst>
            <pc:docMk/>
            <pc:sldMk cId="950182024" sldId="5272"/>
            <ac:spMk id="4" creationId="{33CB9662-68A8-6E96-0866-B5899BD33317}"/>
          </ac:spMkLst>
        </pc:spChg>
      </pc:sldChg>
      <pc:sldChg chg="add">
        <pc:chgData name="Christina Kasendorf" userId="0fcb6d74-8624-47a1-9962-f8db6ed34d16" providerId="ADAL" clId="{429C5099-D5DD-4063-BE1C-F68F7AF037E2}" dt="2025-05-13T15:31:22.001" v="630"/>
        <pc:sldMkLst>
          <pc:docMk/>
          <pc:sldMk cId="3087671720" sldId="5273"/>
        </pc:sldMkLst>
      </pc:sldChg>
      <pc:sldChg chg="modSp add mod">
        <pc:chgData name="Christina Kasendorf" userId="0fcb6d74-8624-47a1-9962-f8db6ed34d16" providerId="ADAL" clId="{429C5099-D5DD-4063-BE1C-F68F7AF037E2}" dt="2025-05-13T15:41:19.813" v="752" actId="20577"/>
        <pc:sldMkLst>
          <pc:docMk/>
          <pc:sldMk cId="3306109103" sldId="5274"/>
        </pc:sldMkLst>
        <pc:spChg chg="mod">
          <ac:chgData name="Christina Kasendorf" userId="0fcb6d74-8624-47a1-9962-f8db6ed34d16" providerId="ADAL" clId="{429C5099-D5DD-4063-BE1C-F68F7AF037E2}" dt="2025-05-13T15:41:19.813" v="752" actId="20577"/>
          <ac:spMkLst>
            <pc:docMk/>
            <pc:sldMk cId="3306109103" sldId="5274"/>
            <ac:spMk id="3" creationId="{1CAB7BD1-94CA-1C59-9FD3-6B8798850A81}"/>
          </ac:spMkLst>
        </pc:spChg>
      </pc:sldChg>
      <pc:sldChg chg="modSp add mod">
        <pc:chgData name="Christina Kasendorf" userId="0fcb6d74-8624-47a1-9962-f8db6ed34d16" providerId="ADAL" clId="{429C5099-D5DD-4063-BE1C-F68F7AF037E2}" dt="2025-05-13T15:41:25.780" v="760" actId="20577"/>
        <pc:sldMkLst>
          <pc:docMk/>
          <pc:sldMk cId="1698157814" sldId="5275"/>
        </pc:sldMkLst>
        <pc:spChg chg="mod">
          <ac:chgData name="Christina Kasendorf" userId="0fcb6d74-8624-47a1-9962-f8db6ed34d16" providerId="ADAL" clId="{429C5099-D5DD-4063-BE1C-F68F7AF037E2}" dt="2025-05-13T15:41:25.780" v="760" actId="20577"/>
          <ac:spMkLst>
            <pc:docMk/>
            <pc:sldMk cId="1698157814" sldId="5275"/>
            <ac:spMk id="4" creationId="{AF85FD0B-D8F0-AD66-DD92-88329A7B2834}"/>
          </ac:spMkLst>
        </pc:spChg>
      </pc:sldChg>
      <pc:sldChg chg="modSp add mod">
        <pc:chgData name="Christina Kasendorf" userId="0fcb6d74-8624-47a1-9962-f8db6ed34d16" providerId="ADAL" clId="{429C5099-D5DD-4063-BE1C-F68F7AF037E2}" dt="2025-05-13T15:59:30.236" v="768" actId="20577"/>
        <pc:sldMkLst>
          <pc:docMk/>
          <pc:sldMk cId="1429954195" sldId="5276"/>
        </pc:sldMkLst>
        <pc:spChg chg="mod">
          <ac:chgData name="Christina Kasendorf" userId="0fcb6d74-8624-47a1-9962-f8db6ed34d16" providerId="ADAL" clId="{429C5099-D5DD-4063-BE1C-F68F7AF037E2}" dt="2025-05-13T15:59:30.236" v="768" actId="20577"/>
          <ac:spMkLst>
            <pc:docMk/>
            <pc:sldMk cId="1429954195" sldId="5276"/>
            <ac:spMk id="3" creationId="{3D9FD785-1058-3F10-1B0A-EBFCE8BF015E}"/>
          </ac:spMkLst>
        </pc:spChg>
      </pc:sldChg>
      <pc:sldChg chg="modSp add mod modClrScheme chgLayout">
        <pc:chgData name="Christina Kasendorf" userId="0fcb6d74-8624-47a1-9962-f8db6ed34d16" providerId="ADAL" clId="{429C5099-D5DD-4063-BE1C-F68F7AF037E2}" dt="2025-05-13T17:32:37.332" v="1115"/>
        <pc:sldMkLst>
          <pc:docMk/>
          <pc:sldMk cId="4034302886" sldId="5277"/>
        </pc:sldMkLst>
        <pc:spChg chg="mod">
          <ac:chgData name="Christina Kasendorf" userId="0fcb6d74-8624-47a1-9962-f8db6ed34d16" providerId="ADAL" clId="{429C5099-D5DD-4063-BE1C-F68F7AF037E2}" dt="2025-05-13T15:37:20.364" v="690" actId="20577"/>
          <ac:spMkLst>
            <pc:docMk/>
            <pc:sldMk cId="4034302886" sldId="5277"/>
            <ac:spMk id="4099" creationId="{B190866F-96D3-C460-7141-E3F371646657}"/>
          </ac:spMkLst>
        </pc:spChg>
        <pc:spChg chg="mod ord">
          <ac:chgData name="Christina Kasendorf" userId="0fcb6d74-8624-47a1-9962-f8db6ed34d16" providerId="ADAL" clId="{429C5099-D5DD-4063-BE1C-F68F7AF037E2}" dt="2025-05-13T17:32:37.332" v="1115"/>
          <ac:spMkLst>
            <pc:docMk/>
            <pc:sldMk cId="4034302886" sldId="5277"/>
            <ac:spMk id="4100" creationId="{4C519331-FE3A-D77A-5D12-F94BAE48AF16}"/>
          </ac:spMkLst>
        </pc:spChg>
      </pc:sldChg>
      <pc:sldChg chg="modSp add mod modClrScheme chgLayout">
        <pc:chgData name="Christina Kasendorf" userId="0fcb6d74-8624-47a1-9962-f8db6ed34d16" providerId="ADAL" clId="{429C5099-D5DD-4063-BE1C-F68F7AF037E2}" dt="2025-05-13T17:32:37.332" v="1115"/>
        <pc:sldMkLst>
          <pc:docMk/>
          <pc:sldMk cId="3499972872" sldId="5278"/>
        </pc:sldMkLst>
        <pc:spChg chg="mod ord">
          <ac:chgData name="Christina Kasendorf" userId="0fcb6d74-8624-47a1-9962-f8db6ed34d16" providerId="ADAL" clId="{429C5099-D5DD-4063-BE1C-F68F7AF037E2}" dt="2025-05-13T17:32:37.332" v="1115"/>
          <ac:spMkLst>
            <pc:docMk/>
            <pc:sldMk cId="3499972872" sldId="5278"/>
            <ac:spMk id="4098" creationId="{E9171C2A-C4A1-E4EB-4453-CFC41662B755}"/>
          </ac:spMkLst>
        </pc:spChg>
        <pc:spChg chg="mod">
          <ac:chgData name="Christina Kasendorf" userId="0fcb6d74-8624-47a1-9962-f8db6ed34d16" providerId="ADAL" clId="{429C5099-D5DD-4063-BE1C-F68F7AF037E2}" dt="2025-05-13T15:37:31.975" v="698" actId="20577"/>
          <ac:spMkLst>
            <pc:docMk/>
            <pc:sldMk cId="3499972872" sldId="5278"/>
            <ac:spMk id="4101" creationId="{03C13C53-32D1-C570-C6C9-71B35426B124}"/>
          </ac:spMkLst>
        </pc:spChg>
      </pc:sldChg>
      <pc:sldChg chg="modSp add mod modClrScheme chgLayout">
        <pc:chgData name="Christina Kasendorf" userId="0fcb6d74-8624-47a1-9962-f8db6ed34d16" providerId="ADAL" clId="{429C5099-D5DD-4063-BE1C-F68F7AF037E2}" dt="2025-05-13T17:32:37.332" v="1115"/>
        <pc:sldMkLst>
          <pc:docMk/>
          <pc:sldMk cId="3835010591" sldId="5279"/>
        </pc:sldMkLst>
        <pc:spChg chg="mod ord">
          <ac:chgData name="Christina Kasendorf" userId="0fcb6d74-8624-47a1-9962-f8db6ed34d16" providerId="ADAL" clId="{429C5099-D5DD-4063-BE1C-F68F7AF037E2}" dt="2025-05-13T17:32:37.332" v="1115"/>
          <ac:spMkLst>
            <pc:docMk/>
            <pc:sldMk cId="3835010591" sldId="5279"/>
            <ac:spMk id="4097" creationId="{FB105069-4C95-63A9-8BC0-36EC0F58A827}"/>
          </ac:spMkLst>
        </pc:spChg>
        <pc:spChg chg="mod ord">
          <ac:chgData name="Christina Kasendorf" userId="0fcb6d74-8624-47a1-9962-f8db6ed34d16" providerId="ADAL" clId="{429C5099-D5DD-4063-BE1C-F68F7AF037E2}" dt="2025-05-13T17:32:37.332" v="1115"/>
          <ac:spMkLst>
            <pc:docMk/>
            <pc:sldMk cId="3835010591" sldId="5279"/>
            <ac:spMk id="4099" creationId="{5EF028A6-7D97-3153-3390-429AB3F0D08E}"/>
          </ac:spMkLst>
        </pc:spChg>
        <pc:spChg chg="mod">
          <ac:chgData name="Christina Kasendorf" userId="0fcb6d74-8624-47a1-9962-f8db6ed34d16" providerId="ADAL" clId="{429C5099-D5DD-4063-BE1C-F68F7AF037E2}" dt="2025-05-13T15:38:09.397" v="706" actId="20577"/>
          <ac:spMkLst>
            <pc:docMk/>
            <pc:sldMk cId="3835010591" sldId="5279"/>
            <ac:spMk id="4100" creationId="{A9ED4821-79FE-84B5-E502-8D492F59EDAB}"/>
          </ac:spMkLst>
        </pc:spChg>
      </pc:sldChg>
      <pc:sldChg chg="modSp add mod modClrScheme chgLayout">
        <pc:chgData name="Christina Kasendorf" userId="0fcb6d74-8624-47a1-9962-f8db6ed34d16" providerId="ADAL" clId="{429C5099-D5DD-4063-BE1C-F68F7AF037E2}" dt="2025-05-13T17:32:37.332" v="1115"/>
        <pc:sldMkLst>
          <pc:docMk/>
          <pc:sldMk cId="2547303525" sldId="5280"/>
        </pc:sldMkLst>
        <pc:spChg chg="mod ord">
          <ac:chgData name="Christina Kasendorf" userId="0fcb6d74-8624-47a1-9962-f8db6ed34d16" providerId="ADAL" clId="{429C5099-D5DD-4063-BE1C-F68F7AF037E2}" dt="2025-05-13T17:32:37.332" v="1115"/>
          <ac:spMkLst>
            <pc:docMk/>
            <pc:sldMk cId="2547303525" sldId="5280"/>
            <ac:spMk id="3" creationId="{468F2B40-4A97-93AF-8629-799DD8F623BF}"/>
          </ac:spMkLst>
        </pc:spChg>
        <pc:spChg chg="mod ord">
          <ac:chgData name="Christina Kasendorf" userId="0fcb6d74-8624-47a1-9962-f8db6ed34d16" providerId="ADAL" clId="{429C5099-D5DD-4063-BE1C-F68F7AF037E2}" dt="2025-05-13T17:32:37.332" v="1115"/>
          <ac:spMkLst>
            <pc:docMk/>
            <pc:sldMk cId="2547303525" sldId="5280"/>
            <ac:spMk id="4097" creationId="{A3DDD2EE-14AE-7F90-3FD8-41B2DA27E987}"/>
          </ac:spMkLst>
        </pc:spChg>
        <pc:spChg chg="mod">
          <ac:chgData name="Christina Kasendorf" userId="0fcb6d74-8624-47a1-9962-f8db6ed34d16" providerId="ADAL" clId="{429C5099-D5DD-4063-BE1C-F68F7AF037E2}" dt="2025-05-13T15:38:16.567" v="715" actId="20577"/>
          <ac:spMkLst>
            <pc:docMk/>
            <pc:sldMk cId="2547303525" sldId="5280"/>
            <ac:spMk id="4100" creationId="{EF5A1934-975E-E44A-9116-009498F4567D}"/>
          </ac:spMkLst>
        </pc:spChg>
      </pc:sldChg>
      <pc:sldChg chg="modSp add del mod">
        <pc:chgData name="Christina Kasendorf" userId="0fcb6d74-8624-47a1-9962-f8db6ed34d16" providerId="ADAL" clId="{429C5099-D5DD-4063-BE1C-F68F7AF037E2}" dt="2025-05-13T16:17:13.826" v="826" actId="2696"/>
        <pc:sldMkLst>
          <pc:docMk/>
          <pc:sldMk cId="2484430787" sldId="5281"/>
        </pc:sldMkLst>
      </pc:sldChg>
      <pc:sldChg chg="modSp add mod ord">
        <pc:chgData name="Christina Kasendorf" userId="0fcb6d74-8624-47a1-9962-f8db6ed34d16" providerId="ADAL" clId="{429C5099-D5DD-4063-BE1C-F68F7AF037E2}" dt="2025-05-13T16:16:17.889" v="781" actId="20577"/>
        <pc:sldMkLst>
          <pc:docMk/>
          <pc:sldMk cId="2885476177" sldId="5282"/>
        </pc:sldMkLst>
        <pc:spChg chg="mod">
          <ac:chgData name="Christina Kasendorf" userId="0fcb6d74-8624-47a1-9962-f8db6ed34d16" providerId="ADAL" clId="{429C5099-D5DD-4063-BE1C-F68F7AF037E2}" dt="2025-05-13T16:16:17.889" v="781" actId="20577"/>
          <ac:spMkLst>
            <pc:docMk/>
            <pc:sldMk cId="2885476177" sldId="5282"/>
            <ac:spMk id="163842" creationId="{14EC40B5-2B67-D5E4-8645-9DED7CC014A6}"/>
          </ac:spMkLst>
        </pc:spChg>
      </pc:sldChg>
      <pc:sldChg chg="modSp add mod modClrScheme chgLayout">
        <pc:chgData name="Christina Kasendorf" userId="0fcb6d74-8624-47a1-9962-f8db6ed34d16" providerId="ADAL" clId="{429C5099-D5DD-4063-BE1C-F68F7AF037E2}" dt="2025-05-13T17:32:37.332" v="1115"/>
        <pc:sldMkLst>
          <pc:docMk/>
          <pc:sldMk cId="1304981035" sldId="5283"/>
        </pc:sldMkLst>
        <pc:spChg chg="mod">
          <ac:chgData name="Christina Kasendorf" userId="0fcb6d74-8624-47a1-9962-f8db6ed34d16" providerId="ADAL" clId="{429C5099-D5DD-4063-BE1C-F68F7AF037E2}" dt="2025-05-13T16:16:32.151" v="801" actId="20577"/>
          <ac:spMkLst>
            <pc:docMk/>
            <pc:sldMk cId="1304981035" sldId="5283"/>
            <ac:spMk id="4099" creationId="{CB74A5C3-2332-7C32-0C50-5B0D7420BBBE}"/>
          </ac:spMkLst>
        </pc:spChg>
      </pc:sldChg>
      <pc:sldChg chg="modSp add mod modClrScheme chgLayout">
        <pc:chgData name="Christina Kasendorf" userId="0fcb6d74-8624-47a1-9962-f8db6ed34d16" providerId="ADAL" clId="{429C5099-D5DD-4063-BE1C-F68F7AF037E2}" dt="2025-05-13T17:32:37.332" v="1115"/>
        <pc:sldMkLst>
          <pc:docMk/>
          <pc:sldMk cId="1185756462" sldId="5284"/>
        </pc:sldMkLst>
        <pc:spChg chg="mod ord">
          <ac:chgData name="Christina Kasendorf" userId="0fcb6d74-8624-47a1-9962-f8db6ed34d16" providerId="ADAL" clId="{429C5099-D5DD-4063-BE1C-F68F7AF037E2}" dt="2025-05-13T17:32:37.332" v="1115"/>
          <ac:spMkLst>
            <pc:docMk/>
            <pc:sldMk cId="1185756462" sldId="5284"/>
            <ac:spMk id="4098" creationId="{EE796B43-30E0-2A7F-884A-573D63F3EAF4}"/>
          </ac:spMkLst>
        </pc:spChg>
        <pc:spChg chg="mod ord">
          <ac:chgData name="Christina Kasendorf" userId="0fcb6d74-8624-47a1-9962-f8db6ed34d16" providerId="ADAL" clId="{429C5099-D5DD-4063-BE1C-F68F7AF037E2}" dt="2025-05-13T17:32:37.332" v="1115"/>
          <ac:spMkLst>
            <pc:docMk/>
            <pc:sldMk cId="1185756462" sldId="5284"/>
            <ac:spMk id="4099" creationId="{EDA33842-5930-3F56-66C0-46878AA0BC7A}"/>
          </ac:spMkLst>
        </pc:spChg>
        <pc:spChg chg="mod">
          <ac:chgData name="Christina Kasendorf" userId="0fcb6d74-8624-47a1-9962-f8db6ed34d16" providerId="ADAL" clId="{429C5099-D5DD-4063-BE1C-F68F7AF037E2}" dt="2025-05-13T16:16:55.150" v="817" actId="20577"/>
          <ac:spMkLst>
            <pc:docMk/>
            <pc:sldMk cId="1185756462" sldId="5284"/>
            <ac:spMk id="4101" creationId="{A4CED2DA-7C34-0A59-2596-3ECDC13642F5}"/>
          </ac:spMkLst>
        </pc:spChg>
      </pc:sldChg>
      <pc:sldChg chg="modSp add mod ord modClrScheme chgLayout">
        <pc:chgData name="Christina Kasendorf" userId="0fcb6d74-8624-47a1-9962-f8db6ed34d16" providerId="ADAL" clId="{429C5099-D5DD-4063-BE1C-F68F7AF037E2}" dt="2025-05-13T17:32:37.332" v="1115"/>
        <pc:sldMkLst>
          <pc:docMk/>
          <pc:sldMk cId="2418915458" sldId="5285"/>
        </pc:sldMkLst>
        <pc:spChg chg="mod ord">
          <ac:chgData name="Christina Kasendorf" userId="0fcb6d74-8624-47a1-9962-f8db6ed34d16" providerId="ADAL" clId="{429C5099-D5DD-4063-BE1C-F68F7AF037E2}" dt="2025-05-13T17:32:37.332" v="1115"/>
          <ac:spMkLst>
            <pc:docMk/>
            <pc:sldMk cId="2418915458" sldId="5285"/>
            <ac:spMk id="4098" creationId="{90A9E939-7AF5-9A84-C630-A7EBC4B673CF}"/>
          </ac:spMkLst>
        </pc:spChg>
        <pc:spChg chg="mod">
          <ac:chgData name="Christina Kasendorf" userId="0fcb6d74-8624-47a1-9962-f8db6ed34d16" providerId="ADAL" clId="{429C5099-D5DD-4063-BE1C-F68F7AF037E2}" dt="2025-05-13T16:18:03.520" v="839" actId="20577"/>
          <ac:spMkLst>
            <pc:docMk/>
            <pc:sldMk cId="2418915458" sldId="5285"/>
            <ac:spMk id="4100" creationId="{1A8191F4-8345-474B-30AD-00178405E5B9}"/>
          </ac:spMkLst>
        </pc:spChg>
      </pc:sldChg>
      <pc:sldChg chg="modSp add mod ord modClrScheme chgLayout">
        <pc:chgData name="Christina Kasendorf" userId="0fcb6d74-8624-47a1-9962-f8db6ed34d16" providerId="ADAL" clId="{429C5099-D5DD-4063-BE1C-F68F7AF037E2}" dt="2025-05-13T17:32:37.332" v="1115"/>
        <pc:sldMkLst>
          <pc:docMk/>
          <pc:sldMk cId="2862391553" sldId="5286"/>
        </pc:sldMkLst>
        <pc:spChg chg="mod ord">
          <ac:chgData name="Christina Kasendorf" userId="0fcb6d74-8624-47a1-9962-f8db6ed34d16" providerId="ADAL" clId="{429C5099-D5DD-4063-BE1C-F68F7AF037E2}" dt="2025-05-13T17:32:37.332" v="1115"/>
          <ac:spMkLst>
            <pc:docMk/>
            <pc:sldMk cId="2862391553" sldId="5286"/>
            <ac:spMk id="4098" creationId="{AF906B68-C40C-7BD9-FCF1-50AF694676D4}"/>
          </ac:spMkLst>
        </pc:spChg>
        <pc:spChg chg="mod ord">
          <ac:chgData name="Christina Kasendorf" userId="0fcb6d74-8624-47a1-9962-f8db6ed34d16" providerId="ADAL" clId="{429C5099-D5DD-4063-BE1C-F68F7AF037E2}" dt="2025-05-13T17:32:37.332" v="1115"/>
          <ac:spMkLst>
            <pc:docMk/>
            <pc:sldMk cId="2862391553" sldId="5286"/>
            <ac:spMk id="4099" creationId="{DF26D274-BE78-1939-E091-02094697375B}"/>
          </ac:spMkLst>
        </pc:spChg>
        <pc:spChg chg="mod">
          <ac:chgData name="Christina Kasendorf" userId="0fcb6d74-8624-47a1-9962-f8db6ed34d16" providerId="ADAL" clId="{429C5099-D5DD-4063-BE1C-F68F7AF037E2}" dt="2025-05-13T16:19:47.032" v="851" actId="20577"/>
          <ac:spMkLst>
            <pc:docMk/>
            <pc:sldMk cId="2862391553" sldId="5286"/>
            <ac:spMk id="4101" creationId="{68D9D34C-7A1C-B9E7-80B2-A059F5300330}"/>
          </ac:spMkLst>
        </pc:spChg>
      </pc:sldChg>
      <pc:sldChg chg="modSp add mod ord modClrScheme chgLayout">
        <pc:chgData name="Christina Kasendorf" userId="0fcb6d74-8624-47a1-9962-f8db6ed34d16" providerId="ADAL" clId="{429C5099-D5DD-4063-BE1C-F68F7AF037E2}" dt="2025-05-13T17:32:37.332" v="1115"/>
        <pc:sldMkLst>
          <pc:docMk/>
          <pc:sldMk cId="4206683482" sldId="5287"/>
        </pc:sldMkLst>
        <pc:spChg chg="mod ord">
          <ac:chgData name="Christina Kasendorf" userId="0fcb6d74-8624-47a1-9962-f8db6ed34d16" providerId="ADAL" clId="{429C5099-D5DD-4063-BE1C-F68F7AF037E2}" dt="2025-05-13T17:32:37.332" v="1115"/>
          <ac:spMkLst>
            <pc:docMk/>
            <pc:sldMk cId="4206683482" sldId="5287"/>
            <ac:spMk id="3" creationId="{8F98E2FC-3989-6163-DE4B-0D777742F3C8}"/>
          </ac:spMkLst>
        </pc:spChg>
      </pc:sldChg>
      <pc:sldChg chg="modSp add mod modClrScheme chgLayout">
        <pc:chgData name="Christina Kasendorf" userId="0fcb6d74-8624-47a1-9962-f8db6ed34d16" providerId="ADAL" clId="{429C5099-D5DD-4063-BE1C-F68F7AF037E2}" dt="2025-05-13T17:32:37.332" v="1115"/>
        <pc:sldMkLst>
          <pc:docMk/>
          <pc:sldMk cId="1202267202" sldId="5288"/>
        </pc:sldMkLst>
        <pc:spChg chg="mod ord">
          <ac:chgData name="Christina Kasendorf" userId="0fcb6d74-8624-47a1-9962-f8db6ed34d16" providerId="ADAL" clId="{429C5099-D5DD-4063-BE1C-F68F7AF037E2}" dt="2025-05-13T17:32:37.332" v="1115"/>
          <ac:spMkLst>
            <pc:docMk/>
            <pc:sldMk cId="1202267202" sldId="5288"/>
            <ac:spMk id="4098" creationId="{15DC73F6-5B2F-CC0C-FB29-9FA2531FEAFA}"/>
          </ac:spMkLst>
        </pc:spChg>
        <pc:spChg chg="mod ord">
          <ac:chgData name="Christina Kasendorf" userId="0fcb6d74-8624-47a1-9962-f8db6ed34d16" providerId="ADAL" clId="{429C5099-D5DD-4063-BE1C-F68F7AF037E2}" dt="2025-05-13T17:32:37.332" v="1115"/>
          <ac:spMkLst>
            <pc:docMk/>
            <pc:sldMk cId="1202267202" sldId="5288"/>
            <ac:spMk id="4099" creationId="{272F5E1B-0030-D6DC-1361-5848E6ED42C7}"/>
          </ac:spMkLst>
        </pc:spChg>
        <pc:spChg chg="mod">
          <ac:chgData name="Christina Kasendorf" userId="0fcb6d74-8624-47a1-9962-f8db6ed34d16" providerId="ADAL" clId="{429C5099-D5DD-4063-BE1C-F68F7AF037E2}" dt="2025-05-13T16:20:35.074" v="861" actId="20577"/>
          <ac:spMkLst>
            <pc:docMk/>
            <pc:sldMk cId="1202267202" sldId="5288"/>
            <ac:spMk id="4101" creationId="{5F6A2FB0-BA13-1FA7-833C-C510CA6B2CBE}"/>
          </ac:spMkLst>
        </pc:spChg>
      </pc:sldChg>
      <pc:sldChg chg="modSp add mod modClrScheme chgLayout">
        <pc:chgData name="Christina Kasendorf" userId="0fcb6d74-8624-47a1-9962-f8db6ed34d16" providerId="ADAL" clId="{429C5099-D5DD-4063-BE1C-F68F7AF037E2}" dt="2025-05-13T17:32:37.332" v="1115"/>
        <pc:sldMkLst>
          <pc:docMk/>
          <pc:sldMk cId="1802501961" sldId="5289"/>
        </pc:sldMkLst>
        <pc:spChg chg="mod ord">
          <ac:chgData name="Christina Kasendorf" userId="0fcb6d74-8624-47a1-9962-f8db6ed34d16" providerId="ADAL" clId="{429C5099-D5DD-4063-BE1C-F68F7AF037E2}" dt="2025-05-13T17:32:37.332" v="1115"/>
          <ac:spMkLst>
            <pc:docMk/>
            <pc:sldMk cId="1802501961" sldId="5289"/>
            <ac:spMk id="4098" creationId="{DC36D03C-4C10-8722-035B-12732E05C940}"/>
          </ac:spMkLst>
        </pc:spChg>
        <pc:spChg chg="mod ord">
          <ac:chgData name="Christina Kasendorf" userId="0fcb6d74-8624-47a1-9962-f8db6ed34d16" providerId="ADAL" clId="{429C5099-D5DD-4063-BE1C-F68F7AF037E2}" dt="2025-05-13T17:32:37.332" v="1115"/>
          <ac:spMkLst>
            <pc:docMk/>
            <pc:sldMk cId="1802501961" sldId="5289"/>
            <ac:spMk id="4099" creationId="{79FD8420-A1E3-3370-5369-737F99A2BF7E}"/>
          </ac:spMkLst>
        </pc:spChg>
        <pc:spChg chg="mod">
          <ac:chgData name="Christina Kasendorf" userId="0fcb6d74-8624-47a1-9962-f8db6ed34d16" providerId="ADAL" clId="{429C5099-D5DD-4063-BE1C-F68F7AF037E2}" dt="2025-05-13T16:21:33.978" v="872" actId="20577"/>
          <ac:spMkLst>
            <pc:docMk/>
            <pc:sldMk cId="1802501961" sldId="5289"/>
            <ac:spMk id="4101" creationId="{50DA903C-FC49-9D9A-28DC-7F504A347BE5}"/>
          </ac:spMkLst>
        </pc:spChg>
      </pc:sldChg>
      <pc:sldChg chg="modSp add mod modClrScheme chgLayout">
        <pc:chgData name="Christina Kasendorf" userId="0fcb6d74-8624-47a1-9962-f8db6ed34d16" providerId="ADAL" clId="{429C5099-D5DD-4063-BE1C-F68F7AF037E2}" dt="2025-05-13T17:32:37.332" v="1115"/>
        <pc:sldMkLst>
          <pc:docMk/>
          <pc:sldMk cId="2744159577" sldId="5290"/>
        </pc:sldMkLst>
        <pc:spChg chg="mod ord">
          <ac:chgData name="Christina Kasendorf" userId="0fcb6d74-8624-47a1-9962-f8db6ed34d16" providerId="ADAL" clId="{429C5099-D5DD-4063-BE1C-F68F7AF037E2}" dt="2025-05-13T17:32:37.332" v="1115"/>
          <ac:spMkLst>
            <pc:docMk/>
            <pc:sldMk cId="2744159577" sldId="5290"/>
            <ac:spMk id="4098" creationId="{AF3D3193-C2B4-E473-08B8-38AACF56E013}"/>
          </ac:spMkLst>
        </pc:spChg>
        <pc:spChg chg="mod ord">
          <ac:chgData name="Christina Kasendorf" userId="0fcb6d74-8624-47a1-9962-f8db6ed34d16" providerId="ADAL" clId="{429C5099-D5DD-4063-BE1C-F68F7AF037E2}" dt="2025-05-13T17:32:37.332" v="1115"/>
          <ac:spMkLst>
            <pc:docMk/>
            <pc:sldMk cId="2744159577" sldId="5290"/>
            <ac:spMk id="4099" creationId="{5154C6D7-4F2C-2607-3129-DBA93E08FB87}"/>
          </ac:spMkLst>
        </pc:spChg>
        <pc:spChg chg="mod">
          <ac:chgData name="Christina Kasendorf" userId="0fcb6d74-8624-47a1-9962-f8db6ed34d16" providerId="ADAL" clId="{429C5099-D5DD-4063-BE1C-F68F7AF037E2}" dt="2025-05-13T16:22:49.230" v="882" actId="20577"/>
          <ac:spMkLst>
            <pc:docMk/>
            <pc:sldMk cId="2744159577" sldId="5290"/>
            <ac:spMk id="4101" creationId="{225A58F7-A410-59A1-5F7B-0B128F3E725A}"/>
          </ac:spMkLst>
        </pc:spChg>
      </pc:sldChg>
      <pc:sldChg chg="modSp add mod ord modClrScheme chgLayout">
        <pc:chgData name="Christina Kasendorf" userId="0fcb6d74-8624-47a1-9962-f8db6ed34d16" providerId="ADAL" clId="{429C5099-D5DD-4063-BE1C-F68F7AF037E2}" dt="2025-05-13T17:32:37.332" v="1115"/>
        <pc:sldMkLst>
          <pc:docMk/>
          <pc:sldMk cId="3785563421" sldId="5291"/>
        </pc:sldMkLst>
        <pc:spChg chg="mod ord">
          <ac:chgData name="Christina Kasendorf" userId="0fcb6d74-8624-47a1-9962-f8db6ed34d16" providerId="ADAL" clId="{429C5099-D5DD-4063-BE1C-F68F7AF037E2}" dt="2025-05-13T17:32:37.332" v="1115"/>
          <ac:spMkLst>
            <pc:docMk/>
            <pc:sldMk cId="3785563421" sldId="5291"/>
            <ac:spMk id="4098" creationId="{8770F5BF-7DF8-8B6A-68DB-51892CDF3DBD}"/>
          </ac:spMkLst>
        </pc:spChg>
        <pc:spChg chg="mod ord">
          <ac:chgData name="Christina Kasendorf" userId="0fcb6d74-8624-47a1-9962-f8db6ed34d16" providerId="ADAL" clId="{429C5099-D5DD-4063-BE1C-F68F7AF037E2}" dt="2025-05-13T17:32:37.332" v="1115"/>
          <ac:spMkLst>
            <pc:docMk/>
            <pc:sldMk cId="3785563421" sldId="5291"/>
            <ac:spMk id="4099" creationId="{A432DC72-C67C-3B1A-A027-FA829E6A1554}"/>
          </ac:spMkLst>
        </pc:spChg>
        <pc:spChg chg="mod">
          <ac:chgData name="Christina Kasendorf" userId="0fcb6d74-8624-47a1-9962-f8db6ed34d16" providerId="ADAL" clId="{429C5099-D5DD-4063-BE1C-F68F7AF037E2}" dt="2025-05-13T16:23:51.093" v="916" actId="20577"/>
          <ac:spMkLst>
            <pc:docMk/>
            <pc:sldMk cId="3785563421" sldId="5291"/>
            <ac:spMk id="4101" creationId="{5553E1DF-FC9E-7E14-2BA5-9BFEE588B5B2}"/>
          </ac:spMkLst>
        </pc:spChg>
      </pc:sldChg>
      <pc:sldChg chg="modSp add mod ord modClrScheme chgLayout">
        <pc:chgData name="Christina Kasendorf" userId="0fcb6d74-8624-47a1-9962-f8db6ed34d16" providerId="ADAL" clId="{429C5099-D5DD-4063-BE1C-F68F7AF037E2}" dt="2025-05-13T17:32:37.332" v="1115"/>
        <pc:sldMkLst>
          <pc:docMk/>
          <pc:sldMk cId="388637151" sldId="5292"/>
        </pc:sldMkLst>
        <pc:spChg chg="mod ord">
          <ac:chgData name="Christina Kasendorf" userId="0fcb6d74-8624-47a1-9962-f8db6ed34d16" providerId="ADAL" clId="{429C5099-D5DD-4063-BE1C-F68F7AF037E2}" dt="2025-05-13T17:32:37.332" v="1115"/>
          <ac:spMkLst>
            <pc:docMk/>
            <pc:sldMk cId="388637151" sldId="5292"/>
            <ac:spMk id="4" creationId="{260FF6A2-1521-D43A-2C02-71926E1307C5}"/>
          </ac:spMkLst>
        </pc:spChg>
        <pc:spChg chg="mod">
          <ac:chgData name="Christina Kasendorf" userId="0fcb6d74-8624-47a1-9962-f8db6ed34d16" providerId="ADAL" clId="{429C5099-D5DD-4063-BE1C-F68F7AF037E2}" dt="2025-05-13T16:23:06.984" v="892" actId="20577"/>
          <ac:spMkLst>
            <pc:docMk/>
            <pc:sldMk cId="388637151" sldId="5292"/>
            <ac:spMk id="4101" creationId="{8482A6A4-A7FD-FD5D-CF24-B9F9CBDC691D}"/>
          </ac:spMkLst>
        </pc:spChg>
      </pc:sldChg>
      <pc:sldChg chg="modSp add mod ord modClrScheme chgLayout">
        <pc:chgData name="Christina Kasendorf" userId="0fcb6d74-8624-47a1-9962-f8db6ed34d16" providerId="ADAL" clId="{429C5099-D5DD-4063-BE1C-F68F7AF037E2}" dt="2025-05-13T17:32:37.332" v="1115"/>
        <pc:sldMkLst>
          <pc:docMk/>
          <pc:sldMk cId="2164490118" sldId="5293"/>
        </pc:sldMkLst>
        <pc:spChg chg="mod ord">
          <ac:chgData name="Christina Kasendorf" userId="0fcb6d74-8624-47a1-9962-f8db6ed34d16" providerId="ADAL" clId="{429C5099-D5DD-4063-BE1C-F68F7AF037E2}" dt="2025-05-13T17:32:37.332" v="1115"/>
          <ac:spMkLst>
            <pc:docMk/>
            <pc:sldMk cId="2164490118" sldId="5293"/>
            <ac:spMk id="4098" creationId="{EF2AB65C-125C-8823-C75C-E09FC3393FF9}"/>
          </ac:spMkLst>
        </pc:spChg>
        <pc:spChg chg="mod ord">
          <ac:chgData name="Christina Kasendorf" userId="0fcb6d74-8624-47a1-9962-f8db6ed34d16" providerId="ADAL" clId="{429C5099-D5DD-4063-BE1C-F68F7AF037E2}" dt="2025-05-13T17:32:37.332" v="1115"/>
          <ac:spMkLst>
            <pc:docMk/>
            <pc:sldMk cId="2164490118" sldId="5293"/>
            <ac:spMk id="4099" creationId="{2175207E-0DB8-F3DD-23F0-87A0A2E74AE2}"/>
          </ac:spMkLst>
        </pc:spChg>
        <pc:spChg chg="mod">
          <ac:chgData name="Christina Kasendorf" userId="0fcb6d74-8624-47a1-9962-f8db6ed34d16" providerId="ADAL" clId="{429C5099-D5DD-4063-BE1C-F68F7AF037E2}" dt="2025-05-13T16:23:30.271" v="902" actId="20577"/>
          <ac:spMkLst>
            <pc:docMk/>
            <pc:sldMk cId="2164490118" sldId="5293"/>
            <ac:spMk id="4101" creationId="{EB4CF993-B638-4447-1AC9-EA89FE27A0CD}"/>
          </ac:spMkLst>
        </pc:spChg>
      </pc:sldChg>
      <pc:sldChg chg="modSp add mod modClrScheme chgLayout">
        <pc:chgData name="Christina Kasendorf" userId="0fcb6d74-8624-47a1-9962-f8db6ed34d16" providerId="ADAL" clId="{429C5099-D5DD-4063-BE1C-F68F7AF037E2}" dt="2025-05-13T17:33:07.272" v="1130" actId="20577"/>
        <pc:sldMkLst>
          <pc:docMk/>
          <pc:sldMk cId="1795419374" sldId="5294"/>
        </pc:sldMkLst>
        <pc:spChg chg="mod ord">
          <ac:chgData name="Christina Kasendorf" userId="0fcb6d74-8624-47a1-9962-f8db6ed34d16" providerId="ADAL" clId="{429C5099-D5DD-4063-BE1C-F68F7AF037E2}" dt="2025-05-13T17:32:37.332" v="1115"/>
          <ac:spMkLst>
            <pc:docMk/>
            <pc:sldMk cId="1795419374" sldId="5294"/>
            <ac:spMk id="4098" creationId="{E9171C2A-C4A1-E4EB-4453-CFC41662B755}"/>
          </ac:spMkLst>
        </pc:spChg>
        <pc:spChg chg="mod ord">
          <ac:chgData name="Christina Kasendorf" userId="0fcb6d74-8624-47a1-9962-f8db6ed34d16" providerId="ADAL" clId="{429C5099-D5DD-4063-BE1C-F68F7AF037E2}" dt="2025-05-13T17:32:37.332" v="1115"/>
          <ac:spMkLst>
            <pc:docMk/>
            <pc:sldMk cId="1795419374" sldId="5294"/>
            <ac:spMk id="4099" creationId="{43D69A6E-B88E-B91E-239A-8072DBBDD690}"/>
          </ac:spMkLst>
        </pc:spChg>
        <pc:spChg chg="mod">
          <ac:chgData name="Christina Kasendorf" userId="0fcb6d74-8624-47a1-9962-f8db6ed34d16" providerId="ADAL" clId="{429C5099-D5DD-4063-BE1C-F68F7AF037E2}" dt="2025-05-13T17:33:07.272" v="1130" actId="20577"/>
          <ac:spMkLst>
            <pc:docMk/>
            <pc:sldMk cId="1795419374" sldId="5294"/>
            <ac:spMk id="4101" creationId="{03C13C53-32D1-C570-C6C9-71B35426B124}"/>
          </ac:spMkLst>
        </pc:spChg>
      </pc:sldChg>
      <pc:sldChg chg="modSp add mod modClrScheme chgLayout">
        <pc:chgData name="Christina Kasendorf" userId="0fcb6d74-8624-47a1-9962-f8db6ed34d16" providerId="ADAL" clId="{429C5099-D5DD-4063-BE1C-F68F7AF037E2}" dt="2025-05-13T17:33:12.974" v="1138" actId="20577"/>
        <pc:sldMkLst>
          <pc:docMk/>
          <pc:sldMk cId="1699385276" sldId="5295"/>
        </pc:sldMkLst>
        <pc:spChg chg="mod ord">
          <ac:chgData name="Christina Kasendorf" userId="0fcb6d74-8624-47a1-9962-f8db6ed34d16" providerId="ADAL" clId="{429C5099-D5DD-4063-BE1C-F68F7AF037E2}" dt="2025-05-13T17:32:37.332" v="1115"/>
          <ac:spMkLst>
            <pc:docMk/>
            <pc:sldMk cId="1699385276" sldId="5295"/>
            <ac:spMk id="4098" creationId="{E7F4DF3C-B561-0967-DE57-4DF52D721115}"/>
          </ac:spMkLst>
        </pc:spChg>
        <pc:spChg chg="mod ord">
          <ac:chgData name="Christina Kasendorf" userId="0fcb6d74-8624-47a1-9962-f8db6ed34d16" providerId="ADAL" clId="{429C5099-D5DD-4063-BE1C-F68F7AF037E2}" dt="2025-05-13T17:32:37.332" v="1115"/>
          <ac:spMkLst>
            <pc:docMk/>
            <pc:sldMk cId="1699385276" sldId="5295"/>
            <ac:spMk id="4099" creationId="{4378E79B-107F-76A5-BD59-E63EAAE76C5E}"/>
          </ac:spMkLst>
        </pc:spChg>
        <pc:spChg chg="mod">
          <ac:chgData name="Christina Kasendorf" userId="0fcb6d74-8624-47a1-9962-f8db6ed34d16" providerId="ADAL" clId="{429C5099-D5DD-4063-BE1C-F68F7AF037E2}" dt="2025-05-13T17:33:12.974" v="1138" actId="20577"/>
          <ac:spMkLst>
            <pc:docMk/>
            <pc:sldMk cId="1699385276" sldId="5295"/>
            <ac:spMk id="4101" creationId="{85233732-2BB9-543A-F94B-24FF19AF0E5C}"/>
          </ac:spMkLst>
        </pc:spChg>
      </pc:sldChg>
      <pc:sldChg chg="modSp add mod ord modClrScheme chgLayout">
        <pc:chgData name="Christina Kasendorf" userId="0fcb6d74-8624-47a1-9962-f8db6ed34d16" providerId="ADAL" clId="{429C5099-D5DD-4063-BE1C-F68F7AF037E2}" dt="2025-05-13T17:32:37.332" v="1115"/>
        <pc:sldMkLst>
          <pc:docMk/>
          <pc:sldMk cId="3184226966" sldId="5296"/>
        </pc:sldMkLst>
        <pc:spChg chg="mod ord">
          <ac:chgData name="Christina Kasendorf" userId="0fcb6d74-8624-47a1-9962-f8db6ed34d16" providerId="ADAL" clId="{429C5099-D5DD-4063-BE1C-F68F7AF037E2}" dt="2025-05-13T17:32:37.332" v="1115"/>
          <ac:spMkLst>
            <pc:docMk/>
            <pc:sldMk cId="3184226966" sldId="5296"/>
            <ac:spMk id="4098" creationId="{CA58D947-3CB1-1778-F690-B18B4C2120DA}"/>
          </ac:spMkLst>
        </pc:spChg>
        <pc:spChg chg="mod ord">
          <ac:chgData name="Christina Kasendorf" userId="0fcb6d74-8624-47a1-9962-f8db6ed34d16" providerId="ADAL" clId="{429C5099-D5DD-4063-BE1C-F68F7AF037E2}" dt="2025-05-13T17:32:37.332" v="1115"/>
          <ac:spMkLst>
            <pc:docMk/>
            <pc:sldMk cId="3184226966" sldId="5296"/>
            <ac:spMk id="4099" creationId="{3F77690D-D8B6-A1E6-E281-42C2EAC158CD}"/>
          </ac:spMkLst>
        </pc:spChg>
        <pc:spChg chg="mod">
          <ac:chgData name="Christina Kasendorf" userId="0fcb6d74-8624-47a1-9962-f8db6ed34d16" providerId="ADAL" clId="{429C5099-D5DD-4063-BE1C-F68F7AF037E2}" dt="2025-05-13T16:25:08.933" v="945" actId="20577"/>
          <ac:spMkLst>
            <pc:docMk/>
            <pc:sldMk cId="3184226966" sldId="5296"/>
            <ac:spMk id="4101" creationId="{DF8CE30E-8852-FCC9-6E4C-2EFA071BAF44}"/>
          </ac:spMkLst>
        </pc:spChg>
      </pc:sldChg>
      <pc:sldChg chg="modSp add mod">
        <pc:chgData name="Christina Kasendorf" userId="0fcb6d74-8624-47a1-9962-f8db6ed34d16" providerId="ADAL" clId="{429C5099-D5DD-4063-BE1C-F68F7AF037E2}" dt="2025-05-13T16:25:03.379" v="937" actId="20577"/>
        <pc:sldMkLst>
          <pc:docMk/>
          <pc:sldMk cId="1910342703" sldId="5297"/>
        </pc:sldMkLst>
        <pc:spChg chg="mod">
          <ac:chgData name="Christina Kasendorf" userId="0fcb6d74-8624-47a1-9962-f8db6ed34d16" providerId="ADAL" clId="{429C5099-D5DD-4063-BE1C-F68F7AF037E2}" dt="2025-05-13T16:25:03.379" v="937" actId="20577"/>
          <ac:spMkLst>
            <pc:docMk/>
            <pc:sldMk cId="1910342703" sldId="5297"/>
            <ac:spMk id="45" creationId="{00000000-0000-0000-0000-000000000000}"/>
          </ac:spMkLst>
        </pc:spChg>
      </pc:sldChg>
      <pc:sldChg chg="modSp add mod modClrScheme chgLayout">
        <pc:chgData name="Christina Kasendorf" userId="0fcb6d74-8624-47a1-9962-f8db6ed34d16" providerId="ADAL" clId="{429C5099-D5DD-4063-BE1C-F68F7AF037E2}" dt="2025-05-13T17:32:37.332" v="1115"/>
        <pc:sldMkLst>
          <pc:docMk/>
          <pc:sldMk cId="146950432" sldId="5298"/>
        </pc:sldMkLst>
        <pc:spChg chg="mod ord">
          <ac:chgData name="Christina Kasendorf" userId="0fcb6d74-8624-47a1-9962-f8db6ed34d16" providerId="ADAL" clId="{429C5099-D5DD-4063-BE1C-F68F7AF037E2}" dt="2025-05-13T17:32:37.332" v="1115"/>
          <ac:spMkLst>
            <pc:docMk/>
            <pc:sldMk cId="146950432" sldId="5298"/>
            <ac:spMk id="4098" creationId="{82ED1E27-1180-B21B-49AB-0DAF4A876633}"/>
          </ac:spMkLst>
        </pc:spChg>
        <pc:spChg chg="mod">
          <ac:chgData name="Christina Kasendorf" userId="0fcb6d74-8624-47a1-9962-f8db6ed34d16" providerId="ADAL" clId="{429C5099-D5DD-4063-BE1C-F68F7AF037E2}" dt="2025-05-13T17:32:29.798" v="1103" actId="20577"/>
          <ac:spMkLst>
            <pc:docMk/>
            <pc:sldMk cId="146950432" sldId="5298"/>
            <ac:spMk id="4100" creationId="{C9E67F97-9279-766B-E2FB-0966868D5BF3}"/>
          </ac:spMkLst>
        </pc:spChg>
      </pc:sldChg>
      <pc:sldChg chg="modSp add mod modClrScheme chgLayout">
        <pc:chgData name="Christina Kasendorf" userId="0fcb6d74-8624-47a1-9962-f8db6ed34d16" providerId="ADAL" clId="{429C5099-D5DD-4063-BE1C-F68F7AF037E2}" dt="2025-05-13T17:32:37.332" v="1115"/>
        <pc:sldMkLst>
          <pc:docMk/>
          <pc:sldMk cId="757331267" sldId="5299"/>
        </pc:sldMkLst>
        <pc:spChg chg="mod ord">
          <ac:chgData name="Christina Kasendorf" userId="0fcb6d74-8624-47a1-9962-f8db6ed34d16" providerId="ADAL" clId="{429C5099-D5DD-4063-BE1C-F68F7AF037E2}" dt="2025-05-13T17:32:37.332" v="1115"/>
          <ac:spMkLst>
            <pc:docMk/>
            <pc:sldMk cId="757331267" sldId="5299"/>
            <ac:spMk id="6146" creationId="{AE5B442D-A8C5-43C9-9AE6-04972DCA1772}"/>
          </ac:spMkLst>
        </pc:spChg>
        <pc:spChg chg="mod">
          <ac:chgData name="Christina Kasendorf" userId="0fcb6d74-8624-47a1-9962-f8db6ed34d16" providerId="ADAL" clId="{429C5099-D5DD-4063-BE1C-F68F7AF037E2}" dt="2025-05-13T17:32:35.870" v="1112" actId="20577"/>
          <ac:spMkLst>
            <pc:docMk/>
            <pc:sldMk cId="757331267" sldId="5299"/>
            <ac:spMk id="6148" creationId="{5FACF320-A2AB-46BD-6B2F-0D9B1CE8015A}"/>
          </ac:spMkLst>
        </pc:spChg>
      </pc:sldChg>
      <pc:sldChg chg="modSp add mod modClrScheme chgLayout">
        <pc:chgData name="Christina Kasendorf" userId="0fcb6d74-8624-47a1-9962-f8db6ed34d16" providerId="ADAL" clId="{429C5099-D5DD-4063-BE1C-F68F7AF037E2}" dt="2025-05-13T17:32:37.332" v="1115"/>
        <pc:sldMkLst>
          <pc:docMk/>
          <pc:sldMk cId="460622699" sldId="5300"/>
        </pc:sldMkLst>
        <pc:spChg chg="mod ord">
          <ac:chgData name="Christina Kasendorf" userId="0fcb6d74-8624-47a1-9962-f8db6ed34d16" providerId="ADAL" clId="{429C5099-D5DD-4063-BE1C-F68F7AF037E2}" dt="2025-05-13T17:32:37.332" v="1115"/>
          <ac:spMkLst>
            <pc:docMk/>
            <pc:sldMk cId="460622699" sldId="5300"/>
            <ac:spMk id="4098" creationId="{FC4EDE14-47E1-4960-1A02-764398468774}"/>
          </ac:spMkLst>
        </pc:spChg>
        <pc:spChg chg="mod ord">
          <ac:chgData name="Christina Kasendorf" userId="0fcb6d74-8624-47a1-9962-f8db6ed34d16" providerId="ADAL" clId="{429C5099-D5DD-4063-BE1C-F68F7AF037E2}" dt="2025-05-13T17:32:37.332" v="1115"/>
          <ac:spMkLst>
            <pc:docMk/>
            <pc:sldMk cId="460622699" sldId="5300"/>
            <ac:spMk id="4099" creationId="{C7F53712-7729-2CA6-1008-969A2B58FCDB}"/>
          </ac:spMkLst>
        </pc:spChg>
        <pc:spChg chg="mod">
          <ac:chgData name="Christina Kasendorf" userId="0fcb6d74-8624-47a1-9962-f8db6ed34d16" providerId="ADAL" clId="{429C5099-D5DD-4063-BE1C-F68F7AF037E2}" dt="2025-05-13T16:30:20.368" v="1016" actId="20577"/>
          <ac:spMkLst>
            <pc:docMk/>
            <pc:sldMk cId="460622699" sldId="5300"/>
            <ac:spMk id="4101" creationId="{543A3E8A-A4B3-99E9-B718-CF6BF0BE2E98}"/>
          </ac:spMkLst>
        </pc:spChg>
      </pc:sldChg>
      <pc:sldChg chg="modSp add mod modClrScheme chgLayout">
        <pc:chgData name="Christina Kasendorf" userId="0fcb6d74-8624-47a1-9962-f8db6ed34d16" providerId="ADAL" clId="{429C5099-D5DD-4063-BE1C-F68F7AF037E2}" dt="2025-05-13T17:32:37.332" v="1115"/>
        <pc:sldMkLst>
          <pc:docMk/>
          <pc:sldMk cId="1268149772" sldId="5301"/>
        </pc:sldMkLst>
        <pc:spChg chg="mod ord">
          <ac:chgData name="Christina Kasendorf" userId="0fcb6d74-8624-47a1-9962-f8db6ed34d16" providerId="ADAL" clId="{429C5099-D5DD-4063-BE1C-F68F7AF037E2}" dt="2025-05-13T17:32:37.332" v="1115"/>
          <ac:spMkLst>
            <pc:docMk/>
            <pc:sldMk cId="1268149772" sldId="5301"/>
            <ac:spMk id="4098" creationId="{13CF2475-A757-CB28-626F-9D3663B44D20}"/>
          </ac:spMkLst>
        </pc:spChg>
        <pc:spChg chg="mod ord">
          <ac:chgData name="Christina Kasendorf" userId="0fcb6d74-8624-47a1-9962-f8db6ed34d16" providerId="ADAL" clId="{429C5099-D5DD-4063-BE1C-F68F7AF037E2}" dt="2025-05-13T17:32:37.332" v="1115"/>
          <ac:spMkLst>
            <pc:docMk/>
            <pc:sldMk cId="1268149772" sldId="5301"/>
            <ac:spMk id="4099" creationId="{D450E9F1-EEE3-33B3-B935-3411CA380FCF}"/>
          </ac:spMkLst>
        </pc:spChg>
        <pc:spChg chg="mod">
          <ac:chgData name="Christina Kasendorf" userId="0fcb6d74-8624-47a1-9962-f8db6ed34d16" providerId="ADAL" clId="{429C5099-D5DD-4063-BE1C-F68F7AF037E2}" dt="2025-05-13T16:29:58.217" v="980" actId="20577"/>
          <ac:spMkLst>
            <pc:docMk/>
            <pc:sldMk cId="1268149772" sldId="5301"/>
            <ac:spMk id="4101" creationId="{0E45A0D6-AFA9-0B9C-4CBF-F869A261990B}"/>
          </ac:spMkLst>
        </pc:spChg>
      </pc:sldChg>
      <pc:sldChg chg="modSp add mod modClrScheme chgLayout">
        <pc:chgData name="Christina Kasendorf" userId="0fcb6d74-8624-47a1-9962-f8db6ed34d16" providerId="ADAL" clId="{429C5099-D5DD-4063-BE1C-F68F7AF037E2}" dt="2025-05-13T17:32:37.332" v="1115"/>
        <pc:sldMkLst>
          <pc:docMk/>
          <pc:sldMk cId="2185590584" sldId="5302"/>
        </pc:sldMkLst>
        <pc:spChg chg="mod ord">
          <ac:chgData name="Christina Kasendorf" userId="0fcb6d74-8624-47a1-9962-f8db6ed34d16" providerId="ADAL" clId="{429C5099-D5DD-4063-BE1C-F68F7AF037E2}" dt="2025-05-13T17:32:37.332" v="1115"/>
          <ac:spMkLst>
            <pc:docMk/>
            <pc:sldMk cId="2185590584" sldId="5302"/>
            <ac:spMk id="6146" creationId="{5E4101AF-DC02-A41C-48CF-1432B2D2DF73}"/>
          </ac:spMkLst>
        </pc:spChg>
        <pc:spChg chg="mod">
          <ac:chgData name="Christina Kasendorf" userId="0fcb6d74-8624-47a1-9962-f8db6ed34d16" providerId="ADAL" clId="{429C5099-D5DD-4063-BE1C-F68F7AF037E2}" dt="2025-05-13T16:30:11.742" v="1004" actId="20577"/>
          <ac:spMkLst>
            <pc:docMk/>
            <pc:sldMk cId="2185590584" sldId="5302"/>
            <ac:spMk id="6148" creationId="{A8508629-A579-BF60-01BD-27A0F463897E}"/>
          </ac:spMkLst>
        </pc:spChg>
        <pc:spChg chg="mod ord">
          <ac:chgData name="Christina Kasendorf" userId="0fcb6d74-8624-47a1-9962-f8db6ed34d16" providerId="ADAL" clId="{429C5099-D5DD-4063-BE1C-F68F7AF037E2}" dt="2025-05-13T17:32:37.332" v="1115"/>
          <ac:spMkLst>
            <pc:docMk/>
            <pc:sldMk cId="2185590584" sldId="5302"/>
            <ac:spMk id="6149" creationId="{B0CC44D7-A718-97F8-958C-BDE2F5BCD49A}"/>
          </ac:spMkLst>
        </pc:spChg>
      </pc:sldChg>
      <pc:sldChg chg="modSp add mod">
        <pc:chgData name="Christina Kasendorf" userId="0fcb6d74-8624-47a1-9962-f8db6ed34d16" providerId="ADAL" clId="{429C5099-D5DD-4063-BE1C-F68F7AF037E2}" dt="2025-05-13T16:29:52.346" v="972" actId="20577"/>
        <pc:sldMkLst>
          <pc:docMk/>
          <pc:sldMk cId="40619118" sldId="5303"/>
        </pc:sldMkLst>
        <pc:spChg chg="mod">
          <ac:chgData name="Christina Kasendorf" userId="0fcb6d74-8624-47a1-9962-f8db6ed34d16" providerId="ADAL" clId="{429C5099-D5DD-4063-BE1C-F68F7AF037E2}" dt="2025-05-13T16:29:52.346" v="972" actId="20577"/>
          <ac:spMkLst>
            <pc:docMk/>
            <pc:sldMk cId="40619118" sldId="5303"/>
            <ac:spMk id="2" creationId="{3BA80A60-C030-44ED-9249-74EBF43C21B7}"/>
          </ac:spMkLst>
        </pc:spChg>
      </pc:sldChg>
      <pc:sldChg chg="add">
        <pc:chgData name="Christina Kasendorf" userId="0fcb6d74-8624-47a1-9962-f8db6ed34d16" providerId="ADAL" clId="{429C5099-D5DD-4063-BE1C-F68F7AF037E2}" dt="2025-05-13T16:29:43.930" v="953"/>
        <pc:sldMkLst>
          <pc:docMk/>
          <pc:sldMk cId="372648250" sldId="5304"/>
        </pc:sldMkLst>
      </pc:sldChg>
      <pc:sldChg chg="modSp add del mod">
        <pc:chgData name="Christina Kasendorf" userId="0fcb6d74-8624-47a1-9962-f8db6ed34d16" providerId="ADAL" clId="{429C5099-D5DD-4063-BE1C-F68F7AF037E2}" dt="2025-05-13T16:31:47.573" v="1021" actId="27028"/>
        <pc:sldMkLst>
          <pc:docMk/>
          <pc:sldMk cId="2138104064" sldId="5305"/>
        </pc:sldMkLst>
      </pc:sldChg>
      <pc:sldChg chg="modSp add mod">
        <pc:chgData name="Christina Kasendorf" userId="0fcb6d74-8624-47a1-9962-f8db6ed34d16" providerId="ADAL" clId="{429C5099-D5DD-4063-BE1C-F68F7AF037E2}" dt="2025-05-13T16:32:00.772" v="1031" actId="20577"/>
        <pc:sldMkLst>
          <pc:docMk/>
          <pc:sldMk cId="2677366188" sldId="5305"/>
        </pc:sldMkLst>
        <pc:spChg chg="mod">
          <ac:chgData name="Christina Kasendorf" userId="0fcb6d74-8624-47a1-9962-f8db6ed34d16" providerId="ADAL" clId="{429C5099-D5DD-4063-BE1C-F68F7AF037E2}" dt="2025-05-13T16:32:00.772" v="1031" actId="20577"/>
          <ac:spMkLst>
            <pc:docMk/>
            <pc:sldMk cId="2677366188" sldId="5305"/>
            <ac:spMk id="56324" creationId="{9B56F76A-F0BB-F54E-B5FD-F94FDD54DF5B}"/>
          </ac:spMkLst>
        </pc:spChg>
      </pc:sldChg>
      <pc:sldChg chg="modSp add mod modClrScheme chgLayout">
        <pc:chgData name="Christina Kasendorf" userId="0fcb6d74-8624-47a1-9962-f8db6ed34d16" providerId="ADAL" clId="{429C5099-D5DD-4063-BE1C-F68F7AF037E2}" dt="2025-05-13T17:32:37.332" v="1115"/>
        <pc:sldMkLst>
          <pc:docMk/>
          <pc:sldMk cId="1255064948" sldId="5306"/>
        </pc:sldMkLst>
        <pc:spChg chg="mod ord">
          <ac:chgData name="Christina Kasendorf" userId="0fcb6d74-8624-47a1-9962-f8db6ed34d16" providerId="ADAL" clId="{429C5099-D5DD-4063-BE1C-F68F7AF037E2}" dt="2025-05-13T17:32:37.332" v="1115"/>
          <ac:spMkLst>
            <pc:docMk/>
            <pc:sldMk cId="1255064948" sldId="5306"/>
            <ac:spMk id="4098" creationId="{56D5F86C-02E6-C257-C916-30B84ED5B236}"/>
          </ac:spMkLst>
        </pc:spChg>
        <pc:spChg chg="mod ord">
          <ac:chgData name="Christina Kasendorf" userId="0fcb6d74-8624-47a1-9962-f8db6ed34d16" providerId="ADAL" clId="{429C5099-D5DD-4063-BE1C-F68F7AF037E2}" dt="2025-05-13T17:32:37.332" v="1115"/>
          <ac:spMkLst>
            <pc:docMk/>
            <pc:sldMk cId="1255064948" sldId="5306"/>
            <ac:spMk id="4099" creationId="{DF30B05C-E492-403D-31D6-B6B1341CADD4}"/>
          </ac:spMkLst>
        </pc:spChg>
        <pc:spChg chg="mod">
          <ac:chgData name="Christina Kasendorf" userId="0fcb6d74-8624-47a1-9962-f8db6ed34d16" providerId="ADAL" clId="{429C5099-D5DD-4063-BE1C-F68F7AF037E2}" dt="2025-05-13T16:33:30.362" v="1044" actId="20577"/>
          <ac:spMkLst>
            <pc:docMk/>
            <pc:sldMk cId="1255064948" sldId="5306"/>
            <ac:spMk id="4101" creationId="{A5BF44FA-BC57-5860-A126-D028D868C50D}"/>
          </ac:spMkLst>
        </pc:spChg>
      </pc:sldChg>
      <pc:sldChg chg="add del">
        <pc:chgData name="Christina Kasendorf" userId="0fcb6d74-8624-47a1-9962-f8db6ed34d16" providerId="ADAL" clId="{429C5099-D5DD-4063-BE1C-F68F7AF037E2}" dt="2025-05-13T16:31:47.573" v="1021" actId="27028"/>
        <pc:sldMkLst>
          <pc:docMk/>
          <pc:sldMk cId="1268187189" sldId="5306"/>
        </pc:sldMkLst>
      </pc:sldChg>
      <pc:sldChg chg="add del">
        <pc:chgData name="Christina Kasendorf" userId="0fcb6d74-8624-47a1-9962-f8db6ed34d16" providerId="ADAL" clId="{429C5099-D5DD-4063-BE1C-F68F7AF037E2}" dt="2025-05-13T16:32:28.276" v="1034" actId="27028"/>
        <pc:sldMkLst>
          <pc:docMk/>
          <pc:sldMk cId="1504929267" sldId="5306"/>
        </pc:sldMkLst>
      </pc:sldChg>
      <pc:sldChg chg="modSp add mod ord modClrScheme chgLayout">
        <pc:chgData name="Christina Kasendorf" userId="0fcb6d74-8624-47a1-9962-f8db6ed34d16" providerId="ADAL" clId="{429C5099-D5DD-4063-BE1C-F68F7AF037E2}" dt="2025-05-13T17:32:37.332" v="1115"/>
        <pc:sldMkLst>
          <pc:docMk/>
          <pc:sldMk cId="328815447" sldId="5307"/>
        </pc:sldMkLst>
        <pc:spChg chg="mod ord">
          <ac:chgData name="Christina Kasendorf" userId="0fcb6d74-8624-47a1-9962-f8db6ed34d16" providerId="ADAL" clId="{429C5099-D5DD-4063-BE1C-F68F7AF037E2}" dt="2025-05-13T17:32:37.332" v="1115"/>
          <ac:spMkLst>
            <pc:docMk/>
            <pc:sldMk cId="328815447" sldId="5307"/>
            <ac:spMk id="4098" creationId="{E645C715-06F2-2CD3-5C29-4FAA2DA8E7D6}"/>
          </ac:spMkLst>
        </pc:spChg>
        <pc:spChg chg="mod ord">
          <ac:chgData name="Christina Kasendorf" userId="0fcb6d74-8624-47a1-9962-f8db6ed34d16" providerId="ADAL" clId="{429C5099-D5DD-4063-BE1C-F68F7AF037E2}" dt="2025-05-13T17:32:37.332" v="1115"/>
          <ac:spMkLst>
            <pc:docMk/>
            <pc:sldMk cId="328815447" sldId="5307"/>
            <ac:spMk id="4099" creationId="{418948C9-AA5E-DB6C-3544-F5F7E3A3FAAC}"/>
          </ac:spMkLst>
        </pc:spChg>
        <pc:spChg chg="mod">
          <ac:chgData name="Christina Kasendorf" userId="0fcb6d74-8624-47a1-9962-f8db6ed34d16" providerId="ADAL" clId="{429C5099-D5DD-4063-BE1C-F68F7AF037E2}" dt="2025-05-13T16:33:52.342" v="1057" actId="20577"/>
          <ac:spMkLst>
            <pc:docMk/>
            <pc:sldMk cId="328815447" sldId="5307"/>
            <ac:spMk id="4101" creationId="{0A89D5B0-6138-EB6B-7011-3E1EF2C63F73}"/>
          </ac:spMkLst>
        </pc:spChg>
      </pc:sldChg>
      <pc:sldChg chg="modSp add mod modClrScheme chgLayout">
        <pc:chgData name="Christina Kasendorf" userId="0fcb6d74-8624-47a1-9962-f8db6ed34d16" providerId="ADAL" clId="{429C5099-D5DD-4063-BE1C-F68F7AF037E2}" dt="2025-05-13T17:32:37.332" v="1115"/>
        <pc:sldMkLst>
          <pc:docMk/>
          <pc:sldMk cId="4249996825" sldId="5308"/>
        </pc:sldMkLst>
        <pc:spChg chg="mod">
          <ac:chgData name="Christina Kasendorf" userId="0fcb6d74-8624-47a1-9962-f8db6ed34d16" providerId="ADAL" clId="{429C5099-D5DD-4063-BE1C-F68F7AF037E2}" dt="2025-05-13T16:34:12.817" v="1067" actId="20577"/>
          <ac:spMkLst>
            <pc:docMk/>
            <pc:sldMk cId="4249996825" sldId="5308"/>
            <ac:spMk id="4099" creationId="{0F896040-9750-9C1B-DF62-7DD40A446991}"/>
          </ac:spMkLst>
        </pc:spChg>
        <pc:spChg chg="mod ord">
          <ac:chgData name="Christina Kasendorf" userId="0fcb6d74-8624-47a1-9962-f8db6ed34d16" providerId="ADAL" clId="{429C5099-D5DD-4063-BE1C-F68F7AF037E2}" dt="2025-05-13T17:32:37.332" v="1115"/>
          <ac:spMkLst>
            <pc:docMk/>
            <pc:sldMk cId="4249996825" sldId="5308"/>
            <ac:spMk id="4100" creationId="{651B8822-7CDE-CFD7-BED2-0E7858E34865}"/>
          </ac:spMkLst>
        </pc:spChg>
      </pc:sldChg>
      <pc:sldChg chg="modSp add mod ord modClrScheme chgLayout">
        <pc:chgData name="Christina Kasendorf" userId="0fcb6d74-8624-47a1-9962-f8db6ed34d16" providerId="ADAL" clId="{429C5099-D5DD-4063-BE1C-F68F7AF037E2}" dt="2025-05-13T17:32:37.332" v="1115"/>
        <pc:sldMkLst>
          <pc:docMk/>
          <pc:sldMk cId="3290208688" sldId="5309"/>
        </pc:sldMkLst>
        <pc:spChg chg="mod ord">
          <ac:chgData name="Christina Kasendorf" userId="0fcb6d74-8624-47a1-9962-f8db6ed34d16" providerId="ADAL" clId="{429C5099-D5DD-4063-BE1C-F68F7AF037E2}" dt="2025-05-13T17:32:37.332" v="1115"/>
          <ac:spMkLst>
            <pc:docMk/>
            <pc:sldMk cId="3290208688" sldId="5309"/>
            <ac:spMk id="4098" creationId="{E33E5C6C-5E6C-20B5-6DF0-E28E6996B40A}"/>
          </ac:spMkLst>
        </pc:spChg>
        <pc:spChg chg="mod ord">
          <ac:chgData name="Christina Kasendorf" userId="0fcb6d74-8624-47a1-9962-f8db6ed34d16" providerId="ADAL" clId="{429C5099-D5DD-4063-BE1C-F68F7AF037E2}" dt="2025-05-13T17:32:37.332" v="1115"/>
          <ac:spMkLst>
            <pc:docMk/>
            <pc:sldMk cId="3290208688" sldId="5309"/>
            <ac:spMk id="4099" creationId="{B0D976D3-45AF-9406-109C-D80B1FB4750A}"/>
          </ac:spMkLst>
        </pc:spChg>
        <pc:spChg chg="mod">
          <ac:chgData name="Christina Kasendorf" userId="0fcb6d74-8624-47a1-9962-f8db6ed34d16" providerId="ADAL" clId="{429C5099-D5DD-4063-BE1C-F68F7AF037E2}" dt="2025-05-13T16:34:35.958" v="1079" actId="20577"/>
          <ac:spMkLst>
            <pc:docMk/>
            <pc:sldMk cId="3290208688" sldId="5309"/>
            <ac:spMk id="4101" creationId="{CFBE8196-40BC-20CA-B97C-867C3B100AA5}"/>
          </ac:spMkLst>
        </pc:spChg>
      </pc:sldChg>
      <pc:sldChg chg="modSp add mod ord modClrScheme chgLayout">
        <pc:chgData name="Christina Kasendorf" userId="0fcb6d74-8624-47a1-9962-f8db6ed34d16" providerId="ADAL" clId="{429C5099-D5DD-4063-BE1C-F68F7AF037E2}" dt="2025-05-13T17:32:37.332" v="1115"/>
        <pc:sldMkLst>
          <pc:docMk/>
          <pc:sldMk cId="1661326796" sldId="5310"/>
        </pc:sldMkLst>
        <pc:spChg chg="mod ord">
          <ac:chgData name="Christina Kasendorf" userId="0fcb6d74-8624-47a1-9962-f8db6ed34d16" providerId="ADAL" clId="{429C5099-D5DD-4063-BE1C-F68F7AF037E2}" dt="2025-05-13T17:32:37.332" v="1115"/>
          <ac:spMkLst>
            <pc:docMk/>
            <pc:sldMk cId="1661326796" sldId="5310"/>
            <ac:spMk id="2" creationId="{4AFFC93F-8CDE-6C01-B950-702ACB985F0C}"/>
          </ac:spMkLst>
        </pc:spChg>
        <pc:spChg chg="mod ord">
          <ac:chgData name="Christina Kasendorf" userId="0fcb6d74-8624-47a1-9962-f8db6ed34d16" providerId="ADAL" clId="{429C5099-D5DD-4063-BE1C-F68F7AF037E2}" dt="2025-05-13T17:32:37.332" v="1115"/>
          <ac:spMkLst>
            <pc:docMk/>
            <pc:sldMk cId="1661326796" sldId="5310"/>
            <ac:spMk id="4098" creationId="{697C4C25-8625-AAC3-63D2-E029E34D0D0A}"/>
          </ac:spMkLst>
        </pc:spChg>
        <pc:spChg chg="mod">
          <ac:chgData name="Christina Kasendorf" userId="0fcb6d74-8624-47a1-9962-f8db6ed34d16" providerId="ADAL" clId="{429C5099-D5DD-4063-BE1C-F68F7AF037E2}" dt="2025-05-13T16:34:58.811" v="1094" actId="5793"/>
          <ac:spMkLst>
            <pc:docMk/>
            <pc:sldMk cId="1661326796" sldId="5310"/>
            <ac:spMk id="4101" creationId="{E8FBFB7E-7479-6BFC-D341-390A0E5DC334}"/>
          </ac:spMkLst>
        </pc:spChg>
      </pc:sldChg>
      <pc:sldMasterChg chg="add addSldLayout">
        <pc:chgData name="Christina Kasendorf" userId="0fcb6d74-8624-47a1-9962-f8db6ed34d16" providerId="ADAL" clId="{429C5099-D5DD-4063-BE1C-F68F7AF037E2}" dt="2025-05-13T16:29:43.919" v="952" actId="27028"/>
        <pc:sldMasterMkLst>
          <pc:docMk/>
          <pc:sldMasterMk cId="4004125214" sldId="2147483648"/>
        </pc:sldMasterMkLst>
        <pc:sldLayoutChg chg="add">
          <pc:chgData name="Christina Kasendorf" userId="0fcb6d74-8624-47a1-9962-f8db6ed34d16" providerId="ADAL" clId="{429C5099-D5DD-4063-BE1C-F68F7AF037E2}" dt="2025-05-13T16:29:43.919" v="952" actId="27028"/>
          <pc:sldLayoutMkLst>
            <pc:docMk/>
            <pc:sldMasterMk cId="4004125214" sldId="2147483648"/>
            <pc:sldLayoutMk cId="661380711" sldId="2147483649"/>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2743184366" sldId="2147483650"/>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2049733680" sldId="2147483651"/>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3259016852" sldId="2147483652"/>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3698144399" sldId="2147483653"/>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3526652339" sldId="2147483654"/>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3898622232" sldId="2147483655"/>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1033190878" sldId="2147483656"/>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3238036856" sldId="2147483657"/>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1618939747" sldId="2147483658"/>
          </pc:sldLayoutMkLst>
        </pc:sldLayoutChg>
        <pc:sldLayoutChg chg="add">
          <pc:chgData name="Christina Kasendorf" userId="0fcb6d74-8624-47a1-9962-f8db6ed34d16" providerId="ADAL" clId="{429C5099-D5DD-4063-BE1C-F68F7AF037E2}" dt="2025-05-13T16:29:43.919" v="952" actId="27028"/>
          <pc:sldLayoutMkLst>
            <pc:docMk/>
            <pc:sldMasterMk cId="4004125214" sldId="2147483648"/>
            <pc:sldLayoutMk cId="1470387391" sldId="2147483659"/>
          </pc:sldLayoutMkLst>
        </pc:sldLayoutChg>
      </pc:sldMasterChg>
      <pc:sldMasterChg chg="add addSldLayout">
        <pc:chgData name="Christina Kasendorf" userId="0fcb6d74-8624-47a1-9962-f8db6ed34d16" providerId="ADAL" clId="{429C5099-D5DD-4063-BE1C-F68F7AF037E2}" dt="2025-05-13T15:01:12.361" v="418" actId="27028"/>
        <pc:sldMasterMkLst>
          <pc:docMk/>
          <pc:sldMasterMk cId="3338982274" sldId="2147483674"/>
        </pc:sldMasterMkLst>
        <pc:sldLayoutChg chg="add">
          <pc:chgData name="Christina Kasendorf" userId="0fcb6d74-8624-47a1-9962-f8db6ed34d16" providerId="ADAL" clId="{429C5099-D5DD-4063-BE1C-F68F7AF037E2}" dt="2025-05-13T15:01:12.361" v="418" actId="27028"/>
          <pc:sldLayoutMkLst>
            <pc:docMk/>
            <pc:sldMasterMk cId="3338982274" sldId="2147483674"/>
            <pc:sldLayoutMk cId="1797670154" sldId="2147483675"/>
          </pc:sldLayoutMkLst>
        </pc:sldLayoutChg>
        <pc:sldLayoutChg chg="add">
          <pc:chgData name="Christina Kasendorf" userId="0fcb6d74-8624-47a1-9962-f8db6ed34d16" providerId="ADAL" clId="{429C5099-D5DD-4063-BE1C-F68F7AF037E2}" dt="2025-05-13T15:01:12.361" v="418" actId="27028"/>
          <pc:sldLayoutMkLst>
            <pc:docMk/>
            <pc:sldMasterMk cId="3338982274" sldId="2147483674"/>
            <pc:sldLayoutMk cId="1608401457" sldId="2147483676"/>
          </pc:sldLayoutMkLst>
        </pc:sldLayoutChg>
        <pc:sldLayoutChg chg="add">
          <pc:chgData name="Christina Kasendorf" userId="0fcb6d74-8624-47a1-9962-f8db6ed34d16" providerId="ADAL" clId="{429C5099-D5DD-4063-BE1C-F68F7AF037E2}" dt="2025-05-13T15:01:12.361" v="418" actId="27028"/>
          <pc:sldLayoutMkLst>
            <pc:docMk/>
            <pc:sldMasterMk cId="3338982274" sldId="2147483674"/>
            <pc:sldLayoutMk cId="2249281859" sldId="2147483677"/>
          </pc:sldLayoutMkLst>
        </pc:sldLayoutChg>
        <pc:sldLayoutChg chg="add">
          <pc:chgData name="Christina Kasendorf" userId="0fcb6d74-8624-47a1-9962-f8db6ed34d16" providerId="ADAL" clId="{429C5099-D5DD-4063-BE1C-F68F7AF037E2}" dt="2025-05-13T15:01:12.361" v="418" actId="27028"/>
          <pc:sldLayoutMkLst>
            <pc:docMk/>
            <pc:sldMasterMk cId="3338982274" sldId="2147483674"/>
            <pc:sldLayoutMk cId="600877482" sldId="2147483678"/>
          </pc:sldLayoutMkLst>
        </pc:sldLayoutChg>
      </pc:sldMasterChg>
      <pc:sldMasterChg chg="modSldLayout sldLayoutOrd">
        <pc:chgData name="Christina Kasendorf" userId="0fcb6d74-8624-47a1-9962-f8db6ed34d16" providerId="ADAL" clId="{429C5099-D5DD-4063-BE1C-F68F7AF037E2}" dt="2025-05-13T17:32:37.238" v="1113"/>
        <pc:sldMasterMkLst>
          <pc:docMk/>
          <pc:sldMasterMk cId="0" sldId="2147483706"/>
        </pc:sldMasterMkLst>
        <pc:sldLayoutChg chg="modSp mod ord">
          <pc:chgData name="Christina Kasendorf" userId="0fcb6d74-8624-47a1-9962-f8db6ed34d16" providerId="ADAL" clId="{429C5099-D5DD-4063-BE1C-F68F7AF037E2}" dt="2025-05-09T20:18:34.503" v="4"/>
          <pc:sldLayoutMkLst>
            <pc:docMk/>
            <pc:sldMasterMk cId="0" sldId="2147483706"/>
            <pc:sldLayoutMk cId="637316779" sldId="2147485383"/>
          </pc:sldLayoutMkLst>
          <pc:spChg chg="mod">
            <ac:chgData name="Christina Kasendorf" userId="0fcb6d74-8624-47a1-9962-f8db6ed34d16" providerId="ADAL" clId="{429C5099-D5DD-4063-BE1C-F68F7AF037E2}" dt="2025-05-09T20:18:34.503" v="4"/>
            <ac:spMkLst>
              <pc:docMk/>
              <pc:sldMasterMk cId="0" sldId="2147483706"/>
              <pc:sldLayoutMk cId="637316779" sldId="2147485383"/>
              <ac:spMk id="2"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637316779" sldId="2147485383"/>
              <ac:spMk id="3"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637316779" sldId="2147485383"/>
              <ac:spMk id="4" creationId="{6972613F-E226-2D85-C854-20D0E6E1B8B7}"/>
            </ac:spMkLst>
          </pc:spChg>
          <pc:spChg chg="mod">
            <ac:chgData name="Christina Kasendorf" userId="0fcb6d74-8624-47a1-9962-f8db6ed34d16" providerId="ADAL" clId="{429C5099-D5DD-4063-BE1C-F68F7AF037E2}" dt="2025-05-09T20:18:34.503" v="4"/>
            <ac:spMkLst>
              <pc:docMk/>
              <pc:sldMasterMk cId="0" sldId="2147483706"/>
              <pc:sldLayoutMk cId="637316779" sldId="2147485383"/>
              <ac:spMk id="5" creationId="{B6860567-6F07-8451-F97B-40F7BE185540}"/>
            </ac:spMkLst>
          </pc:spChg>
          <pc:spChg chg="mod">
            <ac:chgData name="Christina Kasendorf" userId="0fcb6d74-8624-47a1-9962-f8db6ed34d16" providerId="ADAL" clId="{429C5099-D5DD-4063-BE1C-F68F7AF037E2}" dt="2025-05-09T20:18:34.503" v="4"/>
            <ac:spMkLst>
              <pc:docMk/>
              <pc:sldMasterMk cId="0" sldId="2147483706"/>
              <pc:sldLayoutMk cId="637316779" sldId="2147485383"/>
              <ac:spMk id="6" creationId="{0479E365-E7AA-53C3-7C6D-491FC325E707}"/>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4192154027" sldId="2147485387"/>
          </pc:sldLayoutMkLst>
          <pc:spChg chg="mod">
            <ac:chgData name="Christina Kasendorf" userId="0fcb6d74-8624-47a1-9962-f8db6ed34d16" providerId="ADAL" clId="{429C5099-D5DD-4063-BE1C-F68F7AF037E2}" dt="2025-05-13T17:32:37.238" v="1113"/>
            <ac:spMkLst>
              <pc:docMk/>
              <pc:sldMasterMk cId="0" sldId="2147483706"/>
              <pc:sldLayoutMk cId="4192154027" sldId="2147485387"/>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4192154027" sldId="2147485387"/>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4192154027" sldId="2147485387"/>
              <ac:spMk id="4" creationId="{48091166-F651-8D40-4A8E-6AF61013B373}"/>
            </ac:spMkLst>
          </pc:spChg>
          <pc:spChg chg="mod">
            <ac:chgData name="Christina Kasendorf" userId="0fcb6d74-8624-47a1-9962-f8db6ed34d16" providerId="ADAL" clId="{429C5099-D5DD-4063-BE1C-F68F7AF037E2}" dt="2025-05-13T17:32:37.238" v="1113"/>
            <ac:spMkLst>
              <pc:docMk/>
              <pc:sldMasterMk cId="0" sldId="2147483706"/>
              <pc:sldLayoutMk cId="4192154027" sldId="2147485387"/>
              <ac:spMk id="5" creationId="{CDEBEB23-E96D-2E41-0E2F-546FC2B1444F}"/>
            </ac:spMkLst>
          </pc:spChg>
          <pc:spChg chg="mod">
            <ac:chgData name="Christina Kasendorf" userId="0fcb6d74-8624-47a1-9962-f8db6ed34d16" providerId="ADAL" clId="{429C5099-D5DD-4063-BE1C-F68F7AF037E2}" dt="2025-05-13T17:32:37.238" v="1113"/>
            <ac:spMkLst>
              <pc:docMk/>
              <pc:sldMasterMk cId="0" sldId="2147483706"/>
              <pc:sldLayoutMk cId="4192154027" sldId="2147485387"/>
              <ac:spMk id="6" creationId="{F6B611E5-C1B3-7888-34B8-32825CDA5C8D}"/>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958910942" sldId="2147485389"/>
          </pc:sldLayoutMkLst>
          <pc:spChg chg="mod">
            <ac:chgData name="Christina Kasendorf" userId="0fcb6d74-8624-47a1-9962-f8db6ed34d16" providerId="ADAL" clId="{429C5099-D5DD-4063-BE1C-F68F7AF037E2}" dt="2025-05-13T17:32:37.238" v="1113"/>
            <ac:spMkLst>
              <pc:docMk/>
              <pc:sldMasterMk cId="0" sldId="2147483706"/>
              <pc:sldLayoutMk cId="958910942" sldId="2147485389"/>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958910942" sldId="2147485389"/>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958910942" sldId="2147485389"/>
              <ac:spMk id="4" creationId="{0B47B451-1D1A-1AED-FFE7-AB78F9ED42E4}"/>
            </ac:spMkLst>
          </pc:spChg>
          <pc:spChg chg="mod">
            <ac:chgData name="Christina Kasendorf" userId="0fcb6d74-8624-47a1-9962-f8db6ed34d16" providerId="ADAL" clId="{429C5099-D5DD-4063-BE1C-F68F7AF037E2}" dt="2025-05-13T17:32:37.238" v="1113"/>
            <ac:spMkLst>
              <pc:docMk/>
              <pc:sldMasterMk cId="0" sldId="2147483706"/>
              <pc:sldLayoutMk cId="958910942" sldId="2147485389"/>
              <ac:spMk id="5" creationId="{F268325C-3500-6D7C-3FCB-4C9B6ADEDE30}"/>
            </ac:spMkLst>
          </pc:spChg>
          <pc:spChg chg="mod">
            <ac:chgData name="Christina Kasendorf" userId="0fcb6d74-8624-47a1-9962-f8db6ed34d16" providerId="ADAL" clId="{429C5099-D5DD-4063-BE1C-F68F7AF037E2}" dt="2025-05-13T17:32:37.238" v="1113"/>
            <ac:spMkLst>
              <pc:docMk/>
              <pc:sldMasterMk cId="0" sldId="2147483706"/>
              <pc:sldLayoutMk cId="958910942" sldId="2147485389"/>
              <ac:spMk id="6" creationId="{45301D87-1D70-92F8-A6A8-8BFF0EFD4FA2}"/>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1504860513" sldId="2147485391"/>
          </pc:sldLayoutMkLst>
          <pc:spChg chg="mod">
            <ac:chgData name="Christina Kasendorf" userId="0fcb6d74-8624-47a1-9962-f8db6ed34d16" providerId="ADAL" clId="{429C5099-D5DD-4063-BE1C-F68F7AF037E2}" dt="2025-05-13T17:32:37.238" v="1113"/>
            <ac:spMkLst>
              <pc:docMk/>
              <pc:sldMasterMk cId="0" sldId="2147483706"/>
              <pc:sldLayoutMk cId="1504860513" sldId="2147485391"/>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504860513" sldId="2147485391"/>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504860513" sldId="2147485391"/>
              <ac:spMk id="4" creationId="{9B3607C9-B747-17E1-3AEE-552212585AB9}"/>
            </ac:spMkLst>
          </pc:spChg>
          <pc:spChg chg="mod">
            <ac:chgData name="Christina Kasendorf" userId="0fcb6d74-8624-47a1-9962-f8db6ed34d16" providerId="ADAL" clId="{429C5099-D5DD-4063-BE1C-F68F7AF037E2}" dt="2025-05-13T17:32:37.238" v="1113"/>
            <ac:spMkLst>
              <pc:docMk/>
              <pc:sldMasterMk cId="0" sldId="2147483706"/>
              <pc:sldLayoutMk cId="1504860513" sldId="2147485391"/>
              <ac:spMk id="5" creationId="{3E4BBAFD-A99A-CA0B-61C0-3860CE1CDD63}"/>
            </ac:spMkLst>
          </pc:spChg>
          <pc:spChg chg="mod">
            <ac:chgData name="Christina Kasendorf" userId="0fcb6d74-8624-47a1-9962-f8db6ed34d16" providerId="ADAL" clId="{429C5099-D5DD-4063-BE1C-F68F7AF037E2}" dt="2025-05-13T17:32:37.238" v="1113"/>
            <ac:spMkLst>
              <pc:docMk/>
              <pc:sldMasterMk cId="0" sldId="2147483706"/>
              <pc:sldLayoutMk cId="1504860513" sldId="2147485391"/>
              <ac:spMk id="6" creationId="{51579930-D6FD-0B90-FAA2-6B5952D190B6}"/>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1949031978" sldId="2147485393"/>
          </pc:sldLayoutMkLst>
          <pc:spChg chg="mod">
            <ac:chgData name="Christina Kasendorf" userId="0fcb6d74-8624-47a1-9962-f8db6ed34d16" providerId="ADAL" clId="{429C5099-D5DD-4063-BE1C-F68F7AF037E2}" dt="2025-05-13T17:32:37.238" v="1113"/>
            <ac:spMkLst>
              <pc:docMk/>
              <pc:sldMasterMk cId="0" sldId="2147483706"/>
              <pc:sldLayoutMk cId="1949031978" sldId="2147485393"/>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949031978" sldId="2147485393"/>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949031978" sldId="2147485393"/>
              <ac:spMk id="4" creationId="{5E3648C4-722F-76EE-C6F7-2B1C5BA7F330}"/>
            </ac:spMkLst>
          </pc:spChg>
          <pc:spChg chg="mod">
            <ac:chgData name="Christina Kasendorf" userId="0fcb6d74-8624-47a1-9962-f8db6ed34d16" providerId="ADAL" clId="{429C5099-D5DD-4063-BE1C-F68F7AF037E2}" dt="2025-05-13T17:32:37.238" v="1113"/>
            <ac:spMkLst>
              <pc:docMk/>
              <pc:sldMasterMk cId="0" sldId="2147483706"/>
              <pc:sldLayoutMk cId="1949031978" sldId="2147485393"/>
              <ac:spMk id="5" creationId="{4519BED0-95EF-B3CB-7F10-3A2C84ACB1DC}"/>
            </ac:spMkLst>
          </pc:spChg>
          <pc:spChg chg="mod">
            <ac:chgData name="Christina Kasendorf" userId="0fcb6d74-8624-47a1-9962-f8db6ed34d16" providerId="ADAL" clId="{429C5099-D5DD-4063-BE1C-F68F7AF037E2}" dt="2025-05-13T17:32:37.238" v="1113"/>
            <ac:spMkLst>
              <pc:docMk/>
              <pc:sldMasterMk cId="0" sldId="2147483706"/>
              <pc:sldLayoutMk cId="1949031978" sldId="2147485393"/>
              <ac:spMk id="6" creationId="{5B00E644-2554-5F37-C695-06244D0E66E2}"/>
            </ac:spMkLst>
          </pc:spChg>
        </pc:sldLayoutChg>
        <pc:sldLayoutChg chg="modSp mod ord">
          <pc:chgData name="Christina Kasendorf" userId="0fcb6d74-8624-47a1-9962-f8db6ed34d16" providerId="ADAL" clId="{429C5099-D5DD-4063-BE1C-F68F7AF037E2}" dt="2025-05-13T15:01:21.708" v="421"/>
          <pc:sldLayoutMkLst>
            <pc:docMk/>
            <pc:sldMasterMk cId="0" sldId="2147483706"/>
            <pc:sldLayoutMk cId="105883821" sldId="2147485395"/>
          </pc:sldLayoutMkLst>
          <pc:spChg chg="mod">
            <ac:chgData name="Christina Kasendorf" userId="0fcb6d74-8624-47a1-9962-f8db6ed34d16" providerId="ADAL" clId="{429C5099-D5DD-4063-BE1C-F68F7AF037E2}" dt="2025-05-13T15:01:21.708" v="421"/>
            <ac:spMkLst>
              <pc:docMk/>
              <pc:sldMasterMk cId="0" sldId="2147483706"/>
              <pc:sldLayoutMk cId="105883821" sldId="2147485395"/>
              <ac:spMk id="2"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105883821" sldId="2147485395"/>
              <ac:spMk id="3"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105883821" sldId="2147485395"/>
              <ac:spMk id="4" creationId="{9B8F0A92-26C0-648E-2D8A-588F1A70BA09}"/>
            </ac:spMkLst>
          </pc:spChg>
          <pc:spChg chg="mod">
            <ac:chgData name="Christina Kasendorf" userId="0fcb6d74-8624-47a1-9962-f8db6ed34d16" providerId="ADAL" clId="{429C5099-D5DD-4063-BE1C-F68F7AF037E2}" dt="2025-05-13T15:01:21.708" v="421"/>
            <ac:spMkLst>
              <pc:docMk/>
              <pc:sldMasterMk cId="0" sldId="2147483706"/>
              <pc:sldLayoutMk cId="105883821" sldId="2147485395"/>
              <ac:spMk id="5" creationId="{CD9920BC-BE77-20AB-4F2E-C53999A7C807}"/>
            </ac:spMkLst>
          </pc:spChg>
          <pc:spChg chg="mod">
            <ac:chgData name="Christina Kasendorf" userId="0fcb6d74-8624-47a1-9962-f8db6ed34d16" providerId="ADAL" clId="{429C5099-D5DD-4063-BE1C-F68F7AF037E2}" dt="2025-05-13T15:01:21.708" v="421"/>
            <ac:spMkLst>
              <pc:docMk/>
              <pc:sldMasterMk cId="0" sldId="2147483706"/>
              <pc:sldLayoutMk cId="105883821" sldId="2147485395"/>
              <ac:spMk id="6" creationId="{560004F1-D179-B179-BF76-1A140A30EFDF}"/>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287305102" sldId="2147485399"/>
          </pc:sldLayoutMkLst>
          <pc:spChg chg="mod">
            <ac:chgData name="Christina Kasendorf" userId="0fcb6d74-8624-47a1-9962-f8db6ed34d16" providerId="ADAL" clId="{429C5099-D5DD-4063-BE1C-F68F7AF037E2}" dt="2025-05-13T17:32:37.238" v="1113"/>
            <ac:spMkLst>
              <pc:docMk/>
              <pc:sldMasterMk cId="0" sldId="2147483706"/>
              <pc:sldLayoutMk cId="3287305102" sldId="2147485399"/>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287305102" sldId="2147485399"/>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287305102" sldId="2147485399"/>
              <ac:spMk id="4" creationId="{6C5106B5-C18B-56E0-770F-25771E97F0D5}"/>
            </ac:spMkLst>
          </pc:spChg>
          <pc:spChg chg="mod">
            <ac:chgData name="Christina Kasendorf" userId="0fcb6d74-8624-47a1-9962-f8db6ed34d16" providerId="ADAL" clId="{429C5099-D5DD-4063-BE1C-F68F7AF037E2}" dt="2025-05-13T17:32:37.238" v="1113"/>
            <ac:spMkLst>
              <pc:docMk/>
              <pc:sldMasterMk cId="0" sldId="2147483706"/>
              <pc:sldLayoutMk cId="3287305102" sldId="2147485399"/>
              <ac:spMk id="5" creationId="{6989C7C9-26DE-E715-E208-D3099BE0A325}"/>
            </ac:spMkLst>
          </pc:spChg>
          <pc:spChg chg="mod">
            <ac:chgData name="Christina Kasendorf" userId="0fcb6d74-8624-47a1-9962-f8db6ed34d16" providerId="ADAL" clId="{429C5099-D5DD-4063-BE1C-F68F7AF037E2}" dt="2025-05-13T17:32:37.238" v="1113"/>
            <ac:spMkLst>
              <pc:docMk/>
              <pc:sldMasterMk cId="0" sldId="2147483706"/>
              <pc:sldLayoutMk cId="3287305102" sldId="2147485399"/>
              <ac:spMk id="6" creationId="{7C44C611-C56A-4A0E-FF60-79FC2789E47E}"/>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042280941" sldId="2147485403"/>
          </pc:sldLayoutMkLst>
          <pc:spChg chg="mod">
            <ac:chgData name="Christina Kasendorf" userId="0fcb6d74-8624-47a1-9962-f8db6ed34d16" providerId="ADAL" clId="{429C5099-D5DD-4063-BE1C-F68F7AF037E2}" dt="2025-05-13T17:32:37.238" v="1113"/>
            <ac:spMkLst>
              <pc:docMk/>
              <pc:sldMasterMk cId="0" sldId="2147483706"/>
              <pc:sldLayoutMk cId="3042280941" sldId="2147485403"/>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042280941" sldId="2147485403"/>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042280941" sldId="2147485403"/>
              <ac:spMk id="4" creationId="{DD9E3A0C-B704-6910-5F52-5AE529E3F858}"/>
            </ac:spMkLst>
          </pc:spChg>
          <pc:spChg chg="mod">
            <ac:chgData name="Christina Kasendorf" userId="0fcb6d74-8624-47a1-9962-f8db6ed34d16" providerId="ADAL" clId="{429C5099-D5DD-4063-BE1C-F68F7AF037E2}" dt="2025-05-13T17:32:37.238" v="1113"/>
            <ac:spMkLst>
              <pc:docMk/>
              <pc:sldMasterMk cId="0" sldId="2147483706"/>
              <pc:sldLayoutMk cId="3042280941" sldId="2147485403"/>
              <ac:spMk id="5" creationId="{EA2AED8B-5DDB-DE66-6CA9-1FB53487FD52}"/>
            </ac:spMkLst>
          </pc:spChg>
          <pc:spChg chg="mod">
            <ac:chgData name="Christina Kasendorf" userId="0fcb6d74-8624-47a1-9962-f8db6ed34d16" providerId="ADAL" clId="{429C5099-D5DD-4063-BE1C-F68F7AF037E2}" dt="2025-05-13T17:32:37.238" v="1113"/>
            <ac:spMkLst>
              <pc:docMk/>
              <pc:sldMasterMk cId="0" sldId="2147483706"/>
              <pc:sldLayoutMk cId="3042280941" sldId="2147485403"/>
              <ac:spMk id="6" creationId="{F19F92F8-08F2-6B98-A7F9-46F2FFD9E61A}"/>
            </ac:spMkLst>
          </pc:spChg>
        </pc:sldLayoutChg>
        <pc:sldLayoutChg chg="modSp mod ord">
          <pc:chgData name="Christina Kasendorf" userId="0fcb6d74-8624-47a1-9962-f8db6ed34d16" providerId="ADAL" clId="{429C5099-D5DD-4063-BE1C-F68F7AF037E2}" dt="2025-05-13T15:01:21.708" v="421"/>
          <pc:sldLayoutMkLst>
            <pc:docMk/>
            <pc:sldMasterMk cId="0" sldId="2147483706"/>
            <pc:sldLayoutMk cId="2429465896" sldId="2147485413"/>
          </pc:sldLayoutMkLst>
          <pc:spChg chg="mod">
            <ac:chgData name="Christina Kasendorf" userId="0fcb6d74-8624-47a1-9962-f8db6ed34d16" providerId="ADAL" clId="{429C5099-D5DD-4063-BE1C-F68F7AF037E2}" dt="2025-05-13T15:01:21.708" v="421"/>
            <ac:spMkLst>
              <pc:docMk/>
              <pc:sldMasterMk cId="0" sldId="2147483706"/>
              <pc:sldLayoutMk cId="2429465896" sldId="2147485413"/>
              <ac:spMk id="2"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2429465896" sldId="2147485413"/>
              <ac:spMk id="3"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2429465896" sldId="2147485413"/>
              <ac:spMk id="4" creationId="{A8A20182-4AF7-4588-BF5D-30DC2500B083}"/>
            </ac:spMkLst>
          </pc:spChg>
          <pc:spChg chg="mod">
            <ac:chgData name="Christina Kasendorf" userId="0fcb6d74-8624-47a1-9962-f8db6ed34d16" providerId="ADAL" clId="{429C5099-D5DD-4063-BE1C-F68F7AF037E2}" dt="2025-05-13T15:01:21.708" v="421"/>
            <ac:spMkLst>
              <pc:docMk/>
              <pc:sldMasterMk cId="0" sldId="2147483706"/>
              <pc:sldLayoutMk cId="2429465896" sldId="2147485413"/>
              <ac:spMk id="5" creationId="{1DD91BE5-5A53-8DB6-6EE8-4CDFA7B283D1}"/>
            </ac:spMkLst>
          </pc:spChg>
          <pc:spChg chg="mod">
            <ac:chgData name="Christina Kasendorf" userId="0fcb6d74-8624-47a1-9962-f8db6ed34d16" providerId="ADAL" clId="{429C5099-D5DD-4063-BE1C-F68F7AF037E2}" dt="2025-05-13T15:01:21.708" v="421"/>
            <ac:spMkLst>
              <pc:docMk/>
              <pc:sldMasterMk cId="0" sldId="2147483706"/>
              <pc:sldLayoutMk cId="2429465896" sldId="2147485413"/>
              <ac:spMk id="6" creationId="{07E8B70F-73C2-6A8A-EEE2-661574BF944F}"/>
            </ac:spMkLst>
          </pc:spChg>
        </pc:sldLayoutChg>
        <pc:sldLayoutChg chg="modSp mod ord replId">
          <pc:chgData name="Christina Kasendorf" userId="0fcb6d74-8624-47a1-9962-f8db6ed34d16" providerId="ADAL" clId="{429C5099-D5DD-4063-BE1C-F68F7AF037E2}" dt="2025-05-09T20:23:23.810" v="25" actId="27028"/>
          <pc:sldLayoutMkLst>
            <pc:docMk/>
            <pc:sldMasterMk cId="0" sldId="2147483706"/>
            <pc:sldLayoutMk cId="3882013873" sldId="2147485560"/>
          </pc:sldLayoutMkLst>
          <pc:spChg chg="mod">
            <ac:chgData name="Christina Kasendorf" userId="0fcb6d74-8624-47a1-9962-f8db6ed34d16" providerId="ADAL" clId="{429C5099-D5DD-4063-BE1C-F68F7AF037E2}" dt="2025-05-09T20:18:34.503" v="4"/>
            <ac:spMkLst>
              <pc:docMk/>
              <pc:sldMasterMk cId="0" sldId="2147483706"/>
              <pc:sldLayoutMk cId="3882013873" sldId="2147485560"/>
              <ac:spMk id="2"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882013873" sldId="2147485560"/>
              <ac:spMk id="3"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882013873" sldId="2147485560"/>
              <ac:spMk id="4" creationId="{B704ACE6-8A41-E3EB-9988-01A0148D911E}"/>
            </ac:spMkLst>
          </pc:spChg>
          <pc:spChg chg="mod">
            <ac:chgData name="Christina Kasendorf" userId="0fcb6d74-8624-47a1-9962-f8db6ed34d16" providerId="ADAL" clId="{429C5099-D5DD-4063-BE1C-F68F7AF037E2}" dt="2025-05-09T20:18:34.503" v="4"/>
            <ac:spMkLst>
              <pc:docMk/>
              <pc:sldMasterMk cId="0" sldId="2147483706"/>
              <pc:sldLayoutMk cId="3882013873" sldId="2147485560"/>
              <ac:spMk id="5" creationId="{07A8D54F-B77B-2D60-34D3-6206A4333A82}"/>
            </ac:spMkLst>
          </pc:spChg>
          <pc:spChg chg="mod">
            <ac:chgData name="Christina Kasendorf" userId="0fcb6d74-8624-47a1-9962-f8db6ed34d16" providerId="ADAL" clId="{429C5099-D5DD-4063-BE1C-F68F7AF037E2}" dt="2025-05-09T20:18:34.503" v="4"/>
            <ac:spMkLst>
              <pc:docMk/>
              <pc:sldMasterMk cId="0" sldId="2147483706"/>
              <pc:sldLayoutMk cId="3882013873" sldId="2147485560"/>
              <ac:spMk id="6" creationId="{1DA22F24-3F92-1502-CBC0-A902D8DA0AB4}"/>
            </ac:spMkLst>
          </pc:spChg>
        </pc:sldLayoutChg>
        <pc:sldLayoutChg chg="modSp mod ord replId">
          <pc:chgData name="Christina Kasendorf" userId="0fcb6d74-8624-47a1-9962-f8db6ed34d16" providerId="ADAL" clId="{429C5099-D5DD-4063-BE1C-F68F7AF037E2}" dt="2025-05-13T15:31:21.967" v="629" actId="27028"/>
          <pc:sldLayoutMkLst>
            <pc:docMk/>
            <pc:sldMasterMk cId="0" sldId="2147483706"/>
            <pc:sldLayoutMk cId="3666598027" sldId="2147485562"/>
          </pc:sldLayoutMkLst>
          <pc:spChg chg="mod">
            <ac:chgData name="Christina Kasendorf" userId="0fcb6d74-8624-47a1-9962-f8db6ed34d16" providerId="ADAL" clId="{429C5099-D5DD-4063-BE1C-F68F7AF037E2}" dt="2025-05-09T20:18:34.503" v="4"/>
            <ac:spMkLst>
              <pc:docMk/>
              <pc:sldMasterMk cId="0" sldId="2147483706"/>
              <pc:sldLayoutMk cId="3666598027" sldId="2147485562"/>
              <ac:spMk id="2"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666598027" sldId="2147485562"/>
              <ac:spMk id="3"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666598027" sldId="2147485562"/>
              <ac:spMk id="4" creationId="{861F4869-8050-ADC7-15F5-960E2949DC07}"/>
            </ac:spMkLst>
          </pc:spChg>
          <pc:spChg chg="mod">
            <ac:chgData name="Christina Kasendorf" userId="0fcb6d74-8624-47a1-9962-f8db6ed34d16" providerId="ADAL" clId="{429C5099-D5DD-4063-BE1C-F68F7AF037E2}" dt="2025-05-09T20:18:34.503" v="4"/>
            <ac:spMkLst>
              <pc:docMk/>
              <pc:sldMasterMk cId="0" sldId="2147483706"/>
              <pc:sldLayoutMk cId="3666598027" sldId="2147485562"/>
              <ac:spMk id="5" creationId="{C97B7F55-659E-AB40-7E1B-4AA629318B67}"/>
            </ac:spMkLst>
          </pc:spChg>
          <pc:spChg chg="mod">
            <ac:chgData name="Christina Kasendorf" userId="0fcb6d74-8624-47a1-9962-f8db6ed34d16" providerId="ADAL" clId="{429C5099-D5DD-4063-BE1C-F68F7AF037E2}" dt="2025-05-09T20:18:34.503" v="4"/>
            <ac:spMkLst>
              <pc:docMk/>
              <pc:sldMasterMk cId="0" sldId="2147483706"/>
              <pc:sldLayoutMk cId="3666598027" sldId="2147485562"/>
              <ac:spMk id="6" creationId="{DD322969-0AF5-C365-AB82-9AC311B5F8F2}"/>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637316779" sldId="2147485564"/>
          </pc:sldLayoutMkLst>
          <pc:spChg chg="mod">
            <ac:chgData name="Christina Kasendorf" userId="0fcb6d74-8624-47a1-9962-f8db6ed34d16" providerId="ADAL" clId="{429C5099-D5DD-4063-BE1C-F68F7AF037E2}" dt="2025-05-13T17:32:37.238" v="1113"/>
            <ac:spMkLst>
              <pc:docMk/>
              <pc:sldMasterMk cId="0" sldId="2147483706"/>
              <pc:sldLayoutMk cId="637316779" sldId="2147485564"/>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637316779" sldId="2147485564"/>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637316779" sldId="2147485564"/>
              <ac:spMk id="4" creationId="{6972613F-E226-2D85-C854-20D0E6E1B8B7}"/>
            </ac:spMkLst>
          </pc:spChg>
          <pc:spChg chg="mod">
            <ac:chgData name="Christina Kasendorf" userId="0fcb6d74-8624-47a1-9962-f8db6ed34d16" providerId="ADAL" clId="{429C5099-D5DD-4063-BE1C-F68F7AF037E2}" dt="2025-05-13T17:32:37.238" v="1113"/>
            <ac:spMkLst>
              <pc:docMk/>
              <pc:sldMasterMk cId="0" sldId="2147483706"/>
              <pc:sldLayoutMk cId="637316779" sldId="2147485564"/>
              <ac:spMk id="5" creationId="{B6860567-6F07-8451-F97B-40F7BE185540}"/>
            </ac:spMkLst>
          </pc:spChg>
          <pc:spChg chg="mod">
            <ac:chgData name="Christina Kasendorf" userId="0fcb6d74-8624-47a1-9962-f8db6ed34d16" providerId="ADAL" clId="{429C5099-D5DD-4063-BE1C-F68F7AF037E2}" dt="2025-05-13T17:32:37.238" v="1113"/>
            <ac:spMkLst>
              <pc:docMk/>
              <pc:sldMasterMk cId="0" sldId="2147483706"/>
              <pc:sldLayoutMk cId="637316779" sldId="2147485564"/>
              <ac:spMk id="6" creationId="{0479E365-E7AA-53C3-7C6D-491FC325E707}"/>
            </ac:spMkLst>
          </pc:spChg>
        </pc:sldLayoutChg>
        <pc:sldLayoutChg chg="modSp mod ord replId">
          <pc:chgData name="Christina Kasendorf" userId="0fcb6d74-8624-47a1-9962-f8db6ed34d16" providerId="ADAL" clId="{429C5099-D5DD-4063-BE1C-F68F7AF037E2}" dt="2025-05-13T16:15:51.805" v="769" actId="27028"/>
          <pc:sldLayoutMkLst>
            <pc:docMk/>
            <pc:sldMasterMk cId="0" sldId="2147483706"/>
            <pc:sldLayoutMk cId="2087338938" sldId="2147485566"/>
          </pc:sldLayoutMkLst>
          <pc:spChg chg="mod">
            <ac:chgData name="Christina Kasendorf" userId="0fcb6d74-8624-47a1-9962-f8db6ed34d16" providerId="ADAL" clId="{429C5099-D5DD-4063-BE1C-F68F7AF037E2}" dt="2025-05-13T15:01:21.708" v="421"/>
            <ac:spMkLst>
              <pc:docMk/>
              <pc:sldMasterMk cId="0" sldId="2147483706"/>
              <pc:sldLayoutMk cId="2087338938" sldId="2147485566"/>
              <ac:spMk id="2"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2087338938" sldId="2147485566"/>
              <ac:spMk id="3" creationId="{00000000-0000-0000-0000-000000000000}"/>
            </ac:spMkLst>
          </pc:spChg>
          <pc:spChg chg="mod">
            <ac:chgData name="Christina Kasendorf" userId="0fcb6d74-8624-47a1-9962-f8db6ed34d16" providerId="ADAL" clId="{429C5099-D5DD-4063-BE1C-F68F7AF037E2}" dt="2025-05-13T15:01:21.708" v="421"/>
            <ac:spMkLst>
              <pc:docMk/>
              <pc:sldMasterMk cId="0" sldId="2147483706"/>
              <pc:sldLayoutMk cId="2087338938" sldId="2147485566"/>
              <ac:spMk id="4" creationId="{8F42D7C6-C3FE-6CBC-81B2-067CE707FEF3}"/>
            </ac:spMkLst>
          </pc:spChg>
          <pc:spChg chg="mod">
            <ac:chgData name="Christina Kasendorf" userId="0fcb6d74-8624-47a1-9962-f8db6ed34d16" providerId="ADAL" clId="{429C5099-D5DD-4063-BE1C-F68F7AF037E2}" dt="2025-05-13T15:01:21.708" v="421"/>
            <ac:spMkLst>
              <pc:docMk/>
              <pc:sldMasterMk cId="0" sldId="2147483706"/>
              <pc:sldLayoutMk cId="2087338938" sldId="2147485566"/>
              <ac:spMk id="5" creationId="{336BD165-43F5-24BB-70E5-ADEE22116E59}"/>
            </ac:spMkLst>
          </pc:spChg>
          <pc:spChg chg="mod">
            <ac:chgData name="Christina Kasendorf" userId="0fcb6d74-8624-47a1-9962-f8db6ed34d16" providerId="ADAL" clId="{429C5099-D5DD-4063-BE1C-F68F7AF037E2}" dt="2025-05-13T15:01:21.708" v="421"/>
            <ac:spMkLst>
              <pc:docMk/>
              <pc:sldMasterMk cId="0" sldId="2147483706"/>
              <pc:sldLayoutMk cId="2087338938" sldId="2147485566"/>
              <ac:spMk id="6" creationId="{44EBEA6F-59C0-149F-2DA7-B0AFF2FA74E3}"/>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450402961" sldId="2147485568"/>
          </pc:sldLayoutMkLst>
          <pc:spChg chg="mod">
            <ac:chgData name="Christina Kasendorf" userId="0fcb6d74-8624-47a1-9962-f8db6ed34d16" providerId="ADAL" clId="{429C5099-D5DD-4063-BE1C-F68F7AF037E2}" dt="2025-05-13T17:32:37.238" v="1113"/>
            <ac:spMkLst>
              <pc:docMk/>
              <pc:sldMasterMk cId="0" sldId="2147483706"/>
              <pc:sldLayoutMk cId="3450402961" sldId="2147485568"/>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450402961" sldId="2147485568"/>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450402961" sldId="2147485568"/>
              <ac:spMk id="4" creationId="{68A83C9F-2F73-310F-1024-B3792550C815}"/>
            </ac:spMkLst>
          </pc:spChg>
          <pc:spChg chg="mod">
            <ac:chgData name="Christina Kasendorf" userId="0fcb6d74-8624-47a1-9962-f8db6ed34d16" providerId="ADAL" clId="{429C5099-D5DD-4063-BE1C-F68F7AF037E2}" dt="2025-05-13T17:32:37.238" v="1113"/>
            <ac:spMkLst>
              <pc:docMk/>
              <pc:sldMasterMk cId="0" sldId="2147483706"/>
              <pc:sldLayoutMk cId="3450402961" sldId="2147485568"/>
              <ac:spMk id="5" creationId="{587C04BC-B8EF-5B4E-100F-A67238DCDA73}"/>
            </ac:spMkLst>
          </pc:spChg>
          <pc:spChg chg="mod">
            <ac:chgData name="Christina Kasendorf" userId="0fcb6d74-8624-47a1-9962-f8db6ed34d16" providerId="ADAL" clId="{429C5099-D5DD-4063-BE1C-F68F7AF037E2}" dt="2025-05-13T17:32:37.238" v="1113"/>
            <ac:spMkLst>
              <pc:docMk/>
              <pc:sldMasterMk cId="0" sldId="2147483706"/>
              <pc:sldLayoutMk cId="3450402961" sldId="2147485568"/>
              <ac:spMk id="6" creationId="{BECD0ADB-AFEA-6010-7EE8-8B535A36B192}"/>
            </ac:spMkLst>
          </pc:spChg>
        </pc:sldLayoutChg>
        <pc:sldLayoutChg chg="modSp mod ord replId">
          <pc:chgData name="Christina Kasendorf" userId="0fcb6d74-8624-47a1-9962-f8db6ed34d16" providerId="ADAL" clId="{429C5099-D5DD-4063-BE1C-F68F7AF037E2}" dt="2025-05-13T16:19:33.982" v="840" actId="27028"/>
          <pc:sldLayoutMkLst>
            <pc:docMk/>
            <pc:sldMasterMk cId="0" sldId="2147483706"/>
            <pc:sldLayoutMk cId="3911578397" sldId="2147485572"/>
          </pc:sldLayoutMkLst>
          <pc:spChg chg="mod">
            <ac:chgData name="Christina Kasendorf" userId="0fcb6d74-8624-47a1-9962-f8db6ed34d16" providerId="ADAL" clId="{429C5099-D5DD-4063-BE1C-F68F7AF037E2}" dt="2025-05-09T20:18:34.503" v="4"/>
            <ac:spMkLst>
              <pc:docMk/>
              <pc:sldMasterMk cId="0" sldId="2147483706"/>
              <pc:sldLayoutMk cId="3911578397" sldId="2147485572"/>
              <ac:spMk id="2"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911578397" sldId="2147485572"/>
              <ac:spMk id="3" creationId="{00000000-0000-0000-0000-000000000000}"/>
            </ac:spMkLst>
          </pc:spChg>
          <pc:spChg chg="mod">
            <ac:chgData name="Christina Kasendorf" userId="0fcb6d74-8624-47a1-9962-f8db6ed34d16" providerId="ADAL" clId="{429C5099-D5DD-4063-BE1C-F68F7AF037E2}" dt="2025-05-09T20:18:34.503" v="4"/>
            <ac:spMkLst>
              <pc:docMk/>
              <pc:sldMasterMk cId="0" sldId="2147483706"/>
              <pc:sldLayoutMk cId="3911578397" sldId="2147485572"/>
              <ac:spMk id="4" creationId="{A96C1BC8-9CCA-B94C-5383-B3CCCFCC6231}"/>
            </ac:spMkLst>
          </pc:spChg>
          <pc:spChg chg="mod">
            <ac:chgData name="Christina Kasendorf" userId="0fcb6d74-8624-47a1-9962-f8db6ed34d16" providerId="ADAL" clId="{429C5099-D5DD-4063-BE1C-F68F7AF037E2}" dt="2025-05-09T20:18:34.503" v="4"/>
            <ac:spMkLst>
              <pc:docMk/>
              <pc:sldMasterMk cId="0" sldId="2147483706"/>
              <pc:sldLayoutMk cId="3911578397" sldId="2147485572"/>
              <ac:spMk id="5" creationId="{17A42A9F-903F-56DA-BCDE-43DDC04D7ECE}"/>
            </ac:spMkLst>
          </pc:spChg>
          <pc:spChg chg="mod">
            <ac:chgData name="Christina Kasendorf" userId="0fcb6d74-8624-47a1-9962-f8db6ed34d16" providerId="ADAL" clId="{429C5099-D5DD-4063-BE1C-F68F7AF037E2}" dt="2025-05-09T20:18:34.503" v="4"/>
            <ac:spMkLst>
              <pc:docMk/>
              <pc:sldMasterMk cId="0" sldId="2147483706"/>
              <pc:sldLayoutMk cId="3911578397" sldId="2147485572"/>
              <ac:spMk id="6" creationId="{1D604738-EB03-579C-7023-938C6EBE7814}"/>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349824730" sldId="2147485574"/>
          </pc:sldLayoutMkLst>
          <pc:spChg chg="mod">
            <ac:chgData name="Christina Kasendorf" userId="0fcb6d74-8624-47a1-9962-f8db6ed34d16" providerId="ADAL" clId="{429C5099-D5DD-4063-BE1C-F68F7AF037E2}" dt="2025-05-13T17:32:37.238" v="1113"/>
            <ac:spMkLst>
              <pc:docMk/>
              <pc:sldMasterMk cId="0" sldId="2147483706"/>
              <pc:sldLayoutMk cId="3349824730" sldId="2147485574"/>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349824730" sldId="2147485574"/>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349824730" sldId="2147485574"/>
              <ac:spMk id="4" creationId="{DAD82A38-5EEA-C62A-4339-561E123E8E01}"/>
            </ac:spMkLst>
          </pc:spChg>
          <pc:spChg chg="mod">
            <ac:chgData name="Christina Kasendorf" userId="0fcb6d74-8624-47a1-9962-f8db6ed34d16" providerId="ADAL" clId="{429C5099-D5DD-4063-BE1C-F68F7AF037E2}" dt="2025-05-13T17:32:37.238" v="1113"/>
            <ac:spMkLst>
              <pc:docMk/>
              <pc:sldMasterMk cId="0" sldId="2147483706"/>
              <pc:sldLayoutMk cId="3349824730" sldId="2147485574"/>
              <ac:spMk id="5" creationId="{5A01F9B4-0954-9FAC-640F-C6E7838A3767}"/>
            </ac:spMkLst>
          </pc:spChg>
          <pc:spChg chg="mod">
            <ac:chgData name="Christina Kasendorf" userId="0fcb6d74-8624-47a1-9962-f8db6ed34d16" providerId="ADAL" clId="{429C5099-D5DD-4063-BE1C-F68F7AF037E2}" dt="2025-05-13T17:32:37.238" v="1113"/>
            <ac:spMkLst>
              <pc:docMk/>
              <pc:sldMasterMk cId="0" sldId="2147483706"/>
              <pc:sldLayoutMk cId="3349824730" sldId="2147485574"/>
              <ac:spMk id="6" creationId="{5DED38C5-74C6-ABA8-17BA-5090198F44C9}"/>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946849374" sldId="2147485576"/>
          </pc:sldLayoutMkLst>
          <pc:spChg chg="mod">
            <ac:chgData name="Christina Kasendorf" userId="0fcb6d74-8624-47a1-9962-f8db6ed34d16" providerId="ADAL" clId="{429C5099-D5DD-4063-BE1C-F68F7AF037E2}" dt="2025-05-13T17:32:37.238" v="1113"/>
            <ac:spMkLst>
              <pc:docMk/>
              <pc:sldMasterMk cId="0" sldId="2147483706"/>
              <pc:sldLayoutMk cId="946849374" sldId="2147485576"/>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946849374" sldId="2147485576"/>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946849374" sldId="2147485576"/>
              <ac:spMk id="4" creationId="{9F6F83CB-B3EC-C91B-BFEC-2D8F870514A3}"/>
            </ac:spMkLst>
          </pc:spChg>
          <pc:spChg chg="mod">
            <ac:chgData name="Christina Kasendorf" userId="0fcb6d74-8624-47a1-9962-f8db6ed34d16" providerId="ADAL" clId="{429C5099-D5DD-4063-BE1C-F68F7AF037E2}" dt="2025-05-13T17:32:37.238" v="1113"/>
            <ac:spMkLst>
              <pc:docMk/>
              <pc:sldMasterMk cId="0" sldId="2147483706"/>
              <pc:sldLayoutMk cId="946849374" sldId="2147485576"/>
              <ac:spMk id="5" creationId="{B92E060E-F073-DD91-2833-E2F832A863EE}"/>
            </ac:spMkLst>
          </pc:spChg>
          <pc:spChg chg="mod">
            <ac:chgData name="Christina Kasendorf" userId="0fcb6d74-8624-47a1-9962-f8db6ed34d16" providerId="ADAL" clId="{429C5099-D5DD-4063-BE1C-F68F7AF037E2}" dt="2025-05-13T17:32:37.238" v="1113"/>
            <ac:spMkLst>
              <pc:docMk/>
              <pc:sldMasterMk cId="0" sldId="2147483706"/>
              <pc:sldLayoutMk cId="946849374" sldId="2147485576"/>
              <ac:spMk id="6" creationId="{A66DA2BF-EA0F-AB8F-F122-3E59C2C04D37}"/>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2423937486" sldId="2147485578"/>
          </pc:sldLayoutMkLst>
          <pc:spChg chg="mod">
            <ac:chgData name="Christina Kasendorf" userId="0fcb6d74-8624-47a1-9962-f8db6ed34d16" providerId="ADAL" clId="{429C5099-D5DD-4063-BE1C-F68F7AF037E2}" dt="2025-05-13T17:32:37.238" v="1113"/>
            <ac:spMkLst>
              <pc:docMk/>
              <pc:sldMasterMk cId="0" sldId="2147483706"/>
              <pc:sldLayoutMk cId="2423937486" sldId="2147485578"/>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423937486" sldId="2147485578"/>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423937486" sldId="2147485578"/>
              <ac:spMk id="4" creationId="{C8676C30-4736-FFDF-E1C5-48FF97ABB343}"/>
            </ac:spMkLst>
          </pc:spChg>
          <pc:spChg chg="mod">
            <ac:chgData name="Christina Kasendorf" userId="0fcb6d74-8624-47a1-9962-f8db6ed34d16" providerId="ADAL" clId="{429C5099-D5DD-4063-BE1C-F68F7AF037E2}" dt="2025-05-13T17:32:37.238" v="1113"/>
            <ac:spMkLst>
              <pc:docMk/>
              <pc:sldMasterMk cId="0" sldId="2147483706"/>
              <pc:sldLayoutMk cId="2423937486" sldId="2147485578"/>
              <ac:spMk id="5" creationId="{59971B0A-7ECD-DFA2-7A28-E9E93D545E62}"/>
            </ac:spMkLst>
          </pc:spChg>
          <pc:spChg chg="mod">
            <ac:chgData name="Christina Kasendorf" userId="0fcb6d74-8624-47a1-9962-f8db6ed34d16" providerId="ADAL" clId="{429C5099-D5DD-4063-BE1C-F68F7AF037E2}" dt="2025-05-13T17:32:37.238" v="1113"/>
            <ac:spMkLst>
              <pc:docMk/>
              <pc:sldMasterMk cId="0" sldId="2147483706"/>
              <pc:sldLayoutMk cId="2423937486" sldId="2147485578"/>
              <ac:spMk id="6" creationId="{155240D6-4F55-A4BB-DDB2-71AE2E0EF5FE}"/>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624131236" sldId="2147485580"/>
          </pc:sldLayoutMkLst>
          <pc:spChg chg="mod">
            <ac:chgData name="Christina Kasendorf" userId="0fcb6d74-8624-47a1-9962-f8db6ed34d16" providerId="ADAL" clId="{429C5099-D5DD-4063-BE1C-F68F7AF037E2}" dt="2025-05-13T17:32:37.238" v="1113"/>
            <ac:spMkLst>
              <pc:docMk/>
              <pc:sldMasterMk cId="0" sldId="2147483706"/>
              <pc:sldLayoutMk cId="3624131236" sldId="2147485580"/>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624131236" sldId="2147485580"/>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624131236" sldId="2147485580"/>
              <ac:spMk id="4" creationId="{37D61E0C-22FF-B6D8-2645-173461E07851}"/>
            </ac:spMkLst>
          </pc:spChg>
          <pc:spChg chg="mod">
            <ac:chgData name="Christina Kasendorf" userId="0fcb6d74-8624-47a1-9962-f8db6ed34d16" providerId="ADAL" clId="{429C5099-D5DD-4063-BE1C-F68F7AF037E2}" dt="2025-05-13T17:32:37.238" v="1113"/>
            <ac:spMkLst>
              <pc:docMk/>
              <pc:sldMasterMk cId="0" sldId="2147483706"/>
              <pc:sldLayoutMk cId="3624131236" sldId="2147485580"/>
              <ac:spMk id="5" creationId="{B07232E0-9CB9-AEED-0BD2-BB520288E69F}"/>
            </ac:spMkLst>
          </pc:spChg>
          <pc:spChg chg="mod">
            <ac:chgData name="Christina Kasendorf" userId="0fcb6d74-8624-47a1-9962-f8db6ed34d16" providerId="ADAL" clId="{429C5099-D5DD-4063-BE1C-F68F7AF037E2}" dt="2025-05-13T17:32:37.238" v="1113"/>
            <ac:spMkLst>
              <pc:docMk/>
              <pc:sldMasterMk cId="0" sldId="2147483706"/>
              <pc:sldLayoutMk cId="3624131236" sldId="2147485580"/>
              <ac:spMk id="6" creationId="{3C12C64A-9544-FEBF-4710-AAC42E81079F}"/>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781362934" sldId="2147485583"/>
          </pc:sldLayoutMkLst>
          <pc:spChg chg="mod">
            <ac:chgData name="Christina Kasendorf" userId="0fcb6d74-8624-47a1-9962-f8db6ed34d16" providerId="ADAL" clId="{429C5099-D5DD-4063-BE1C-F68F7AF037E2}" dt="2025-05-13T17:32:37.238" v="1113"/>
            <ac:spMkLst>
              <pc:docMk/>
              <pc:sldMasterMk cId="0" sldId="2147483706"/>
              <pc:sldLayoutMk cId="3781362934" sldId="2147485583"/>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781362934" sldId="2147485583"/>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781362934" sldId="2147485583"/>
              <ac:spMk id="4" creationId="{910C7DE0-0EF4-6433-15E1-D78C7B382B98}"/>
            </ac:spMkLst>
          </pc:spChg>
          <pc:spChg chg="mod">
            <ac:chgData name="Christina Kasendorf" userId="0fcb6d74-8624-47a1-9962-f8db6ed34d16" providerId="ADAL" clId="{429C5099-D5DD-4063-BE1C-F68F7AF037E2}" dt="2025-05-13T17:32:37.238" v="1113"/>
            <ac:spMkLst>
              <pc:docMk/>
              <pc:sldMasterMk cId="0" sldId="2147483706"/>
              <pc:sldLayoutMk cId="3781362934" sldId="2147485583"/>
              <ac:spMk id="5" creationId="{AF1F4C6F-2AFE-3881-0009-7E24434E785F}"/>
            </ac:spMkLst>
          </pc:spChg>
          <pc:spChg chg="mod">
            <ac:chgData name="Christina Kasendorf" userId="0fcb6d74-8624-47a1-9962-f8db6ed34d16" providerId="ADAL" clId="{429C5099-D5DD-4063-BE1C-F68F7AF037E2}" dt="2025-05-13T17:32:37.238" v="1113"/>
            <ac:spMkLst>
              <pc:docMk/>
              <pc:sldMasterMk cId="0" sldId="2147483706"/>
              <pc:sldLayoutMk cId="3781362934" sldId="2147485583"/>
              <ac:spMk id="6" creationId="{0AACD820-9563-0C27-984B-3D9298775355}"/>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2237321209" sldId="2147485587"/>
          </pc:sldLayoutMkLst>
          <pc:spChg chg="mod">
            <ac:chgData name="Christina Kasendorf" userId="0fcb6d74-8624-47a1-9962-f8db6ed34d16" providerId="ADAL" clId="{429C5099-D5DD-4063-BE1C-F68F7AF037E2}" dt="2025-05-13T17:32:37.238" v="1113"/>
            <ac:spMkLst>
              <pc:docMk/>
              <pc:sldMasterMk cId="0" sldId="2147483706"/>
              <pc:sldLayoutMk cId="2237321209" sldId="2147485587"/>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237321209" sldId="2147485587"/>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237321209" sldId="2147485587"/>
              <ac:spMk id="4" creationId="{B15FCC71-1EC5-6736-E802-D78525514E2E}"/>
            </ac:spMkLst>
          </pc:spChg>
          <pc:spChg chg="mod">
            <ac:chgData name="Christina Kasendorf" userId="0fcb6d74-8624-47a1-9962-f8db6ed34d16" providerId="ADAL" clId="{429C5099-D5DD-4063-BE1C-F68F7AF037E2}" dt="2025-05-13T17:32:37.238" v="1113"/>
            <ac:spMkLst>
              <pc:docMk/>
              <pc:sldMasterMk cId="0" sldId="2147483706"/>
              <pc:sldLayoutMk cId="2237321209" sldId="2147485587"/>
              <ac:spMk id="5" creationId="{A554022E-E511-C772-5F88-43BA17AF9396}"/>
            </ac:spMkLst>
          </pc:spChg>
          <pc:spChg chg="mod">
            <ac:chgData name="Christina Kasendorf" userId="0fcb6d74-8624-47a1-9962-f8db6ed34d16" providerId="ADAL" clId="{429C5099-D5DD-4063-BE1C-F68F7AF037E2}" dt="2025-05-13T17:32:37.238" v="1113"/>
            <ac:spMkLst>
              <pc:docMk/>
              <pc:sldMasterMk cId="0" sldId="2147483706"/>
              <pc:sldLayoutMk cId="2237321209" sldId="2147485587"/>
              <ac:spMk id="6" creationId="{0AD6D514-9B62-D589-F7DC-E8EF0845F03C}"/>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680265770" sldId="2147485590"/>
          </pc:sldLayoutMkLst>
          <pc:spChg chg="mod">
            <ac:chgData name="Christina Kasendorf" userId="0fcb6d74-8624-47a1-9962-f8db6ed34d16" providerId="ADAL" clId="{429C5099-D5DD-4063-BE1C-F68F7AF037E2}" dt="2025-05-13T17:32:37.238" v="1113"/>
            <ac:spMkLst>
              <pc:docMk/>
              <pc:sldMasterMk cId="0" sldId="2147483706"/>
              <pc:sldLayoutMk cId="680265770" sldId="2147485590"/>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680265770" sldId="2147485590"/>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680265770" sldId="2147485590"/>
              <ac:spMk id="4" creationId="{203675BC-737C-BE0A-15BB-A7782C9D18EB}"/>
            </ac:spMkLst>
          </pc:spChg>
          <pc:spChg chg="mod">
            <ac:chgData name="Christina Kasendorf" userId="0fcb6d74-8624-47a1-9962-f8db6ed34d16" providerId="ADAL" clId="{429C5099-D5DD-4063-BE1C-F68F7AF037E2}" dt="2025-05-13T17:32:37.238" v="1113"/>
            <ac:spMkLst>
              <pc:docMk/>
              <pc:sldMasterMk cId="0" sldId="2147483706"/>
              <pc:sldLayoutMk cId="680265770" sldId="2147485590"/>
              <ac:spMk id="5" creationId="{331313BC-8BC2-583F-93EF-BC25BF82B441}"/>
            </ac:spMkLst>
          </pc:spChg>
          <pc:spChg chg="mod">
            <ac:chgData name="Christina Kasendorf" userId="0fcb6d74-8624-47a1-9962-f8db6ed34d16" providerId="ADAL" clId="{429C5099-D5DD-4063-BE1C-F68F7AF037E2}" dt="2025-05-13T17:32:37.238" v="1113"/>
            <ac:spMkLst>
              <pc:docMk/>
              <pc:sldMasterMk cId="0" sldId="2147483706"/>
              <pc:sldLayoutMk cId="680265770" sldId="2147485590"/>
              <ac:spMk id="6" creationId="{FED24B3E-0F59-CFB7-1842-632581351FC6}"/>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3981091150" sldId="2147485604"/>
          </pc:sldLayoutMkLst>
          <pc:spChg chg="mod">
            <ac:chgData name="Christina Kasendorf" userId="0fcb6d74-8624-47a1-9962-f8db6ed34d16" providerId="ADAL" clId="{429C5099-D5DD-4063-BE1C-F68F7AF037E2}" dt="2025-05-13T17:32:37.238" v="1113"/>
            <ac:spMkLst>
              <pc:docMk/>
              <pc:sldMasterMk cId="0" sldId="2147483706"/>
              <pc:sldLayoutMk cId="3981091150" sldId="2147485604"/>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981091150" sldId="2147485604"/>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3981091150" sldId="2147485604"/>
              <ac:spMk id="4" creationId="{3C0B8C4E-1D59-CA6C-C436-4FF0204D9F3A}"/>
            </ac:spMkLst>
          </pc:spChg>
          <pc:spChg chg="mod">
            <ac:chgData name="Christina Kasendorf" userId="0fcb6d74-8624-47a1-9962-f8db6ed34d16" providerId="ADAL" clId="{429C5099-D5DD-4063-BE1C-F68F7AF037E2}" dt="2025-05-13T17:32:37.238" v="1113"/>
            <ac:spMkLst>
              <pc:docMk/>
              <pc:sldMasterMk cId="0" sldId="2147483706"/>
              <pc:sldLayoutMk cId="3981091150" sldId="2147485604"/>
              <ac:spMk id="5" creationId="{F6F387FA-163A-2C06-6CC6-ACE1DCEE54E7}"/>
            </ac:spMkLst>
          </pc:spChg>
          <pc:spChg chg="mod">
            <ac:chgData name="Christina Kasendorf" userId="0fcb6d74-8624-47a1-9962-f8db6ed34d16" providerId="ADAL" clId="{429C5099-D5DD-4063-BE1C-F68F7AF037E2}" dt="2025-05-13T17:32:37.238" v="1113"/>
            <ac:spMkLst>
              <pc:docMk/>
              <pc:sldMasterMk cId="0" sldId="2147483706"/>
              <pc:sldLayoutMk cId="3981091150" sldId="2147485604"/>
              <ac:spMk id="6" creationId="{D30BFDA4-FCFC-DFBB-DBD8-B11A85B1E86F}"/>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2150071728" sldId="2147485606"/>
          </pc:sldLayoutMkLst>
          <pc:spChg chg="mod">
            <ac:chgData name="Christina Kasendorf" userId="0fcb6d74-8624-47a1-9962-f8db6ed34d16" providerId="ADAL" clId="{429C5099-D5DD-4063-BE1C-F68F7AF037E2}" dt="2025-05-13T17:32:37.238" v="1113"/>
            <ac:spMkLst>
              <pc:docMk/>
              <pc:sldMasterMk cId="0" sldId="2147483706"/>
              <pc:sldLayoutMk cId="2150071728" sldId="2147485606"/>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150071728" sldId="2147485606"/>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2150071728" sldId="2147485606"/>
              <ac:spMk id="4" creationId="{E744370E-F953-AFF8-13F4-AAEE25196C31}"/>
            </ac:spMkLst>
          </pc:spChg>
          <pc:spChg chg="mod">
            <ac:chgData name="Christina Kasendorf" userId="0fcb6d74-8624-47a1-9962-f8db6ed34d16" providerId="ADAL" clId="{429C5099-D5DD-4063-BE1C-F68F7AF037E2}" dt="2025-05-13T17:32:37.238" v="1113"/>
            <ac:spMkLst>
              <pc:docMk/>
              <pc:sldMasterMk cId="0" sldId="2147483706"/>
              <pc:sldLayoutMk cId="2150071728" sldId="2147485606"/>
              <ac:spMk id="5" creationId="{39097010-5A33-0F4F-0E93-C0DFF1B80ECB}"/>
            </ac:spMkLst>
          </pc:spChg>
          <pc:spChg chg="mod">
            <ac:chgData name="Christina Kasendorf" userId="0fcb6d74-8624-47a1-9962-f8db6ed34d16" providerId="ADAL" clId="{429C5099-D5DD-4063-BE1C-F68F7AF037E2}" dt="2025-05-13T17:32:37.238" v="1113"/>
            <ac:spMkLst>
              <pc:docMk/>
              <pc:sldMasterMk cId="0" sldId="2147483706"/>
              <pc:sldLayoutMk cId="2150071728" sldId="2147485606"/>
              <ac:spMk id="6" creationId="{4F3EB182-39C3-AFF4-D71C-01E899532BE6}"/>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1161094581" sldId="2147485608"/>
          </pc:sldLayoutMkLst>
          <pc:spChg chg="mod">
            <ac:chgData name="Christina Kasendorf" userId="0fcb6d74-8624-47a1-9962-f8db6ed34d16" providerId="ADAL" clId="{429C5099-D5DD-4063-BE1C-F68F7AF037E2}" dt="2025-05-13T17:32:37.238" v="1113"/>
            <ac:spMkLst>
              <pc:docMk/>
              <pc:sldMasterMk cId="0" sldId="2147483706"/>
              <pc:sldLayoutMk cId="1161094581" sldId="2147485608"/>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161094581" sldId="2147485608"/>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161094581" sldId="2147485608"/>
              <ac:spMk id="4" creationId="{F4C6A0DD-34F4-5A2D-082F-7033B1FC3BC6}"/>
            </ac:spMkLst>
          </pc:spChg>
          <pc:spChg chg="mod">
            <ac:chgData name="Christina Kasendorf" userId="0fcb6d74-8624-47a1-9962-f8db6ed34d16" providerId="ADAL" clId="{429C5099-D5DD-4063-BE1C-F68F7AF037E2}" dt="2025-05-13T17:32:37.238" v="1113"/>
            <ac:spMkLst>
              <pc:docMk/>
              <pc:sldMasterMk cId="0" sldId="2147483706"/>
              <pc:sldLayoutMk cId="1161094581" sldId="2147485608"/>
              <ac:spMk id="5" creationId="{59E40FDD-C8A4-80D6-B2C7-0E94F14F5626}"/>
            </ac:spMkLst>
          </pc:spChg>
          <pc:spChg chg="mod">
            <ac:chgData name="Christina Kasendorf" userId="0fcb6d74-8624-47a1-9962-f8db6ed34d16" providerId="ADAL" clId="{429C5099-D5DD-4063-BE1C-F68F7AF037E2}" dt="2025-05-13T17:32:37.238" v="1113"/>
            <ac:spMkLst>
              <pc:docMk/>
              <pc:sldMasterMk cId="0" sldId="2147483706"/>
              <pc:sldLayoutMk cId="1161094581" sldId="2147485608"/>
              <ac:spMk id="6" creationId="{D66AC64C-E57F-C939-880E-5E623B847BB7}"/>
            </ac:spMkLst>
          </pc:spChg>
        </pc:sldLayoutChg>
        <pc:sldLayoutChg chg="modSp mod ord">
          <pc:chgData name="Christina Kasendorf" userId="0fcb6d74-8624-47a1-9962-f8db6ed34d16" providerId="ADAL" clId="{429C5099-D5DD-4063-BE1C-F68F7AF037E2}" dt="2025-05-13T17:32:37.238" v="1113"/>
          <pc:sldLayoutMkLst>
            <pc:docMk/>
            <pc:sldMasterMk cId="0" sldId="2147483706"/>
            <pc:sldLayoutMk cId="1066912216" sldId="2147485612"/>
          </pc:sldLayoutMkLst>
          <pc:spChg chg="mod">
            <ac:chgData name="Christina Kasendorf" userId="0fcb6d74-8624-47a1-9962-f8db6ed34d16" providerId="ADAL" clId="{429C5099-D5DD-4063-BE1C-F68F7AF037E2}" dt="2025-05-13T17:32:37.238" v="1113"/>
            <ac:spMkLst>
              <pc:docMk/>
              <pc:sldMasterMk cId="0" sldId="2147483706"/>
              <pc:sldLayoutMk cId="1066912216" sldId="2147485612"/>
              <ac:spMk id="2"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066912216" sldId="2147485612"/>
              <ac:spMk id="3" creationId="{00000000-0000-0000-0000-000000000000}"/>
            </ac:spMkLst>
          </pc:spChg>
          <pc:spChg chg="mod">
            <ac:chgData name="Christina Kasendorf" userId="0fcb6d74-8624-47a1-9962-f8db6ed34d16" providerId="ADAL" clId="{429C5099-D5DD-4063-BE1C-F68F7AF037E2}" dt="2025-05-13T17:32:37.238" v="1113"/>
            <ac:spMkLst>
              <pc:docMk/>
              <pc:sldMasterMk cId="0" sldId="2147483706"/>
              <pc:sldLayoutMk cId="1066912216" sldId="2147485612"/>
              <ac:spMk id="4" creationId="{C2C16477-9FD0-D801-0AAD-DC2619B076F0}"/>
            </ac:spMkLst>
          </pc:spChg>
          <pc:spChg chg="mod">
            <ac:chgData name="Christina Kasendorf" userId="0fcb6d74-8624-47a1-9962-f8db6ed34d16" providerId="ADAL" clId="{429C5099-D5DD-4063-BE1C-F68F7AF037E2}" dt="2025-05-13T17:32:37.238" v="1113"/>
            <ac:spMkLst>
              <pc:docMk/>
              <pc:sldMasterMk cId="0" sldId="2147483706"/>
              <pc:sldLayoutMk cId="1066912216" sldId="2147485612"/>
              <ac:spMk id="5" creationId="{5790323F-1943-896E-BBF6-7C96D00C6D0A}"/>
            </ac:spMkLst>
          </pc:spChg>
          <pc:spChg chg="mod">
            <ac:chgData name="Christina Kasendorf" userId="0fcb6d74-8624-47a1-9962-f8db6ed34d16" providerId="ADAL" clId="{429C5099-D5DD-4063-BE1C-F68F7AF037E2}" dt="2025-05-13T17:32:37.238" v="1113"/>
            <ac:spMkLst>
              <pc:docMk/>
              <pc:sldMasterMk cId="0" sldId="2147483706"/>
              <pc:sldLayoutMk cId="1066912216" sldId="2147485612"/>
              <ac:spMk id="6" creationId="{FD0DD5C6-713D-8102-B31F-497083A8796F}"/>
            </ac:spMkLst>
          </pc:spChg>
        </pc:sldLayoutChg>
      </pc:sldMasterChg>
      <pc:sldMasterChg chg="add del addSldLayout delSldLayout">
        <pc:chgData name="Christina Kasendorf" userId="0fcb6d74-8624-47a1-9962-f8db6ed34d16" providerId="ADAL" clId="{429C5099-D5DD-4063-BE1C-F68F7AF037E2}" dt="2025-05-13T16:31:53.276" v="1022" actId="27028"/>
        <pc:sldMasterMkLst>
          <pc:docMk/>
          <pc:sldMasterMk cId="0" sldId="2147485384"/>
        </pc:sldMasterMkLst>
        <pc:sldLayoutChg chg="add del">
          <pc:chgData name="Christina Kasendorf" userId="0fcb6d74-8624-47a1-9962-f8db6ed34d16" providerId="ADAL" clId="{429C5099-D5DD-4063-BE1C-F68F7AF037E2}" dt="2025-05-13T16:31:53.276" v="1022" actId="27028"/>
          <pc:sldLayoutMkLst>
            <pc:docMk/>
            <pc:sldMasterMk cId="0" sldId="2147485384"/>
            <pc:sldLayoutMk cId="650867969" sldId="2147485506"/>
          </pc:sldLayoutMkLst>
        </pc:sldLayoutChg>
      </pc:sldMasterChg>
      <pc:sldMasterChg chg="del sldLayoutOrd">
        <pc:chgData name="Christina Kasendorf" userId="0fcb6d74-8624-47a1-9962-f8db6ed34d16" providerId="ADAL" clId="{429C5099-D5DD-4063-BE1C-F68F7AF037E2}" dt="2025-05-09T20:18:34.530" v="5"/>
        <pc:sldMasterMkLst>
          <pc:docMk/>
          <pc:sldMasterMk cId="0" sldId="2147485521"/>
        </pc:sldMasterMkLst>
      </pc:sldMasterChg>
      <pc:sldMasterChg chg="del delSldLayout">
        <pc:chgData name="Christina Kasendorf" userId="0fcb6d74-8624-47a1-9962-f8db6ed34d16" providerId="ADAL" clId="{429C5099-D5DD-4063-BE1C-F68F7AF037E2}" dt="2025-05-13T15:11:15.067" v="537" actId="47"/>
        <pc:sldMasterMkLst>
          <pc:docMk/>
          <pc:sldMasterMk cId="2906448192" sldId="2147485522"/>
        </pc:sldMasterMkLst>
        <pc:sldLayoutChg chg="del">
          <pc:chgData name="Christina Kasendorf" userId="0fcb6d74-8624-47a1-9962-f8db6ed34d16" providerId="ADAL" clId="{429C5099-D5DD-4063-BE1C-F68F7AF037E2}" dt="2025-05-13T15:11:15.067" v="537" actId="47"/>
          <pc:sldLayoutMkLst>
            <pc:docMk/>
            <pc:sldMasterMk cId="2906448192" sldId="2147485522"/>
            <pc:sldLayoutMk cId="1564596889" sldId="2147485523"/>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615945008" sldId="2147485524"/>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3009317574" sldId="2147485525"/>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3373941445" sldId="2147485526"/>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3433968129" sldId="2147485527"/>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1523376610" sldId="2147485528"/>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4102381521" sldId="2147485529"/>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288279594" sldId="2147485530"/>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3489386453" sldId="2147485531"/>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4241152934" sldId="2147485532"/>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338383710" sldId="2147485533"/>
          </pc:sldLayoutMkLst>
        </pc:sldLayoutChg>
        <pc:sldLayoutChg chg="del">
          <pc:chgData name="Christina Kasendorf" userId="0fcb6d74-8624-47a1-9962-f8db6ed34d16" providerId="ADAL" clId="{429C5099-D5DD-4063-BE1C-F68F7AF037E2}" dt="2025-05-13T15:11:15.067" v="537" actId="47"/>
          <pc:sldLayoutMkLst>
            <pc:docMk/>
            <pc:sldMasterMk cId="2906448192" sldId="2147485522"/>
            <pc:sldLayoutMk cId="2268203954" sldId="2147485534"/>
          </pc:sldLayoutMkLst>
        </pc:sldLayoutChg>
      </pc:sldMasterChg>
      <pc:sldMasterChg chg="del sldLayoutOrd">
        <pc:chgData name="Christina Kasendorf" userId="0fcb6d74-8624-47a1-9962-f8db6ed34d16" providerId="ADAL" clId="{429C5099-D5DD-4063-BE1C-F68F7AF037E2}" dt="2025-05-09T20:18:34.530" v="5"/>
        <pc:sldMasterMkLst>
          <pc:docMk/>
          <pc:sldMasterMk cId="0" sldId="2147485535"/>
        </pc:sldMasterMkLst>
      </pc:sldMasterChg>
      <pc:sldMasterChg chg="del sldLayoutOrd">
        <pc:chgData name="Christina Kasendorf" userId="0fcb6d74-8624-47a1-9962-f8db6ed34d16" providerId="ADAL" clId="{429C5099-D5DD-4063-BE1C-F68F7AF037E2}" dt="2025-05-09T20:18:34.530" v="5"/>
        <pc:sldMasterMkLst>
          <pc:docMk/>
          <pc:sldMasterMk cId="0" sldId="2147485536"/>
        </pc:sldMasterMkLst>
      </pc:sldMasterChg>
      <pc:sldMasterChg chg="del sldLayoutOrd">
        <pc:chgData name="Christina Kasendorf" userId="0fcb6d74-8624-47a1-9962-f8db6ed34d16" providerId="ADAL" clId="{429C5099-D5DD-4063-BE1C-F68F7AF037E2}" dt="2025-05-09T20:18:34.530" v="5"/>
        <pc:sldMasterMkLst>
          <pc:docMk/>
          <pc:sldMasterMk cId="0" sldId="2147485537"/>
        </pc:sldMasterMkLst>
      </pc:sldMasterChg>
      <pc:sldMasterChg chg="del delSldLayout">
        <pc:chgData name="Christina Kasendorf" userId="0fcb6d74-8624-47a1-9962-f8db6ed34d16" providerId="ADAL" clId="{429C5099-D5DD-4063-BE1C-F68F7AF037E2}" dt="2025-05-13T15:02:13.330" v="435" actId="47"/>
        <pc:sldMasterMkLst>
          <pc:docMk/>
          <pc:sldMasterMk cId="4228189042" sldId="2147485552"/>
        </pc:sldMasterMkLst>
        <pc:sldLayoutChg chg="del">
          <pc:chgData name="Christina Kasendorf" userId="0fcb6d74-8624-47a1-9962-f8db6ed34d16" providerId="ADAL" clId="{429C5099-D5DD-4063-BE1C-F68F7AF037E2}" dt="2025-05-13T15:02:13.330" v="435" actId="47"/>
          <pc:sldLayoutMkLst>
            <pc:docMk/>
            <pc:sldMasterMk cId="4228189042" sldId="2147485552"/>
            <pc:sldLayoutMk cId="2127912384" sldId="2147485553"/>
          </pc:sldLayoutMkLst>
        </pc:sldLayoutChg>
        <pc:sldLayoutChg chg="del">
          <pc:chgData name="Christina Kasendorf" userId="0fcb6d74-8624-47a1-9962-f8db6ed34d16" providerId="ADAL" clId="{429C5099-D5DD-4063-BE1C-F68F7AF037E2}" dt="2025-05-13T15:02:10.364" v="434" actId="47"/>
          <pc:sldLayoutMkLst>
            <pc:docMk/>
            <pc:sldMasterMk cId="4228189042" sldId="2147485552"/>
            <pc:sldLayoutMk cId="2271365869" sldId="2147485554"/>
          </pc:sldLayoutMkLst>
        </pc:sldLayoutChg>
        <pc:sldLayoutChg chg="del">
          <pc:chgData name="Christina Kasendorf" userId="0fcb6d74-8624-47a1-9962-f8db6ed34d16" providerId="ADAL" clId="{429C5099-D5DD-4063-BE1C-F68F7AF037E2}" dt="2025-05-13T15:02:03.920" v="428" actId="47"/>
          <pc:sldLayoutMkLst>
            <pc:docMk/>
            <pc:sldMasterMk cId="4228189042" sldId="2147485552"/>
            <pc:sldLayoutMk cId="86471741" sldId="2147485555"/>
          </pc:sldLayoutMkLst>
        </pc:sldLayoutChg>
        <pc:sldLayoutChg chg="del">
          <pc:chgData name="Christina Kasendorf" userId="0fcb6d74-8624-47a1-9962-f8db6ed34d16" providerId="ADAL" clId="{429C5099-D5DD-4063-BE1C-F68F7AF037E2}" dt="2025-05-13T15:02:13.330" v="435" actId="47"/>
          <pc:sldLayoutMkLst>
            <pc:docMk/>
            <pc:sldMasterMk cId="4228189042" sldId="2147485552"/>
            <pc:sldLayoutMk cId="603765113" sldId="2147485556"/>
          </pc:sldLayoutMkLst>
        </pc:sldLayoutChg>
        <pc:sldLayoutChg chg="del">
          <pc:chgData name="Christina Kasendorf" userId="0fcb6d74-8624-47a1-9962-f8db6ed34d16" providerId="ADAL" clId="{429C5099-D5DD-4063-BE1C-F68F7AF037E2}" dt="2025-05-13T15:01:59.561" v="424" actId="47"/>
          <pc:sldLayoutMkLst>
            <pc:docMk/>
            <pc:sldMasterMk cId="4228189042" sldId="2147485552"/>
            <pc:sldLayoutMk cId="294890372" sldId="2147485557"/>
          </pc:sldLayoutMkLst>
        </pc:sldLayoutChg>
      </pc:sldMasterChg>
      <pc:sldMasterChg chg="add del addSldLayout sldLayoutOrd">
        <pc:chgData name="Christina Kasendorf" userId="0fcb6d74-8624-47a1-9962-f8db6ed34d16" providerId="ADAL" clId="{429C5099-D5DD-4063-BE1C-F68F7AF037E2}" dt="2025-05-13T15:01:21.726" v="422"/>
        <pc:sldMasterMkLst>
          <pc:docMk/>
          <pc:sldMasterMk cId="0" sldId="2147485558"/>
        </pc:sldMasterMkLst>
        <pc:sldLayoutChg chg="add">
          <pc:chgData name="Christina Kasendorf" userId="0fcb6d74-8624-47a1-9962-f8db6ed34d16" providerId="ADAL" clId="{429C5099-D5DD-4063-BE1C-F68F7AF037E2}" dt="2025-05-09T20:19:20.013" v="7" actId="27028"/>
          <pc:sldLayoutMkLst>
            <pc:docMk/>
            <pc:sldMasterMk cId="0" sldId="2147483706"/>
            <pc:sldLayoutMk cId="2087338938" sldId="2147485566"/>
          </pc:sldLayoutMkLst>
        </pc:sldLayoutChg>
      </pc:sldMasterChg>
      <pc:sldMasterChg chg="add del addSldLayout sldLayoutOrd">
        <pc:chgData name="Christina Kasendorf" userId="0fcb6d74-8624-47a1-9962-f8db6ed34d16" providerId="ADAL" clId="{429C5099-D5DD-4063-BE1C-F68F7AF037E2}" dt="2025-05-13T15:01:21.726" v="422"/>
        <pc:sldMasterMkLst>
          <pc:docMk/>
          <pc:sldMasterMk cId="0" sldId="2147485559"/>
        </pc:sldMasterMkLst>
        <pc:sldLayoutChg chg="add">
          <pc:chgData name="Christina Kasendorf" userId="0fcb6d74-8624-47a1-9962-f8db6ed34d16" providerId="ADAL" clId="{429C5099-D5DD-4063-BE1C-F68F7AF037E2}" dt="2025-05-09T20:23:23.810" v="25" actId="27028"/>
          <pc:sldLayoutMkLst>
            <pc:docMk/>
            <pc:sldMasterMk cId="0" sldId="2147483706"/>
            <pc:sldLayoutMk cId="2429465896" sldId="2147485413"/>
          </pc:sldLayoutMkLst>
        </pc:sldLayoutChg>
      </pc:sldMasterChg>
      <pc:sldMasterChg chg="add del addSldLayout sldLayoutOrd">
        <pc:chgData name="Christina Kasendorf" userId="0fcb6d74-8624-47a1-9962-f8db6ed34d16" providerId="ADAL" clId="{429C5099-D5DD-4063-BE1C-F68F7AF037E2}" dt="2025-05-13T15:01:21.726" v="422"/>
        <pc:sldMasterMkLst>
          <pc:docMk/>
          <pc:sldMasterMk cId="0" sldId="2147485561"/>
        </pc:sldMasterMkLst>
        <pc:sldLayoutChg chg="del">
          <pc:chgData name="Christina Kasendorf" userId="0fcb6d74-8624-47a1-9962-f8db6ed34d16" providerId="ADAL" clId="{429C5099-D5DD-4063-BE1C-F68F7AF037E2}" dt="2025-05-13T15:11:10.972" v="532" actId="47"/>
          <pc:sldLayoutMkLst>
            <pc:docMk/>
            <pc:sldMasterMk cId="0" sldId="2147485561"/>
            <pc:sldLayoutMk cId="0" sldId="2147483660"/>
          </pc:sldLayoutMkLst>
        </pc:sldLayoutChg>
        <pc:sldLayoutChg chg="add">
          <pc:chgData name="Christina Kasendorf" userId="0fcb6d74-8624-47a1-9962-f8db6ed34d16" providerId="ADAL" clId="{429C5099-D5DD-4063-BE1C-F68F7AF037E2}" dt="2025-05-09T20:25:57.133" v="93" actId="27028"/>
          <pc:sldLayoutMkLst>
            <pc:docMk/>
            <pc:sldMasterMk cId="0" sldId="2147483706"/>
            <pc:sldLayoutMk cId="105883821" sldId="2147485395"/>
          </pc:sldLayoutMkLst>
        </pc:sldLayoutChg>
        <pc:sldLayoutChg chg="add">
          <pc:chgData name="Christina Kasendorf" userId="0fcb6d74-8624-47a1-9962-f8db6ed34d16" providerId="ADAL" clId="{429C5099-D5DD-4063-BE1C-F68F7AF037E2}" dt="2025-05-13T15:31:21.967" v="629" actId="27028"/>
          <pc:sldLayoutMkLst>
            <pc:docMk/>
            <pc:sldMasterMk cId="0" sldId="2147485561"/>
            <pc:sldLayoutMk cId="1782995887" sldId="2147485400"/>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2"/>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3"/>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4"/>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5"/>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6"/>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7"/>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8"/>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69"/>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70"/>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71"/>
          </pc:sldLayoutMkLst>
        </pc:sldLayoutChg>
        <pc:sldLayoutChg chg="del replId">
          <pc:chgData name="Christina Kasendorf" userId="0fcb6d74-8624-47a1-9962-f8db6ed34d16" providerId="ADAL" clId="{429C5099-D5DD-4063-BE1C-F68F7AF037E2}" dt="2025-05-13T15:11:10.972" v="532" actId="47"/>
          <pc:sldLayoutMkLst>
            <pc:docMk/>
            <pc:sldMasterMk cId="0" sldId="2147485561"/>
            <pc:sldLayoutMk cId="0" sldId="2147485572"/>
          </pc:sldLayoutMkLst>
        </pc:sldLayoutChg>
        <pc:sldLayoutChg chg="add replId">
          <pc:chgData name="Christina Kasendorf" userId="0fcb6d74-8624-47a1-9962-f8db6ed34d16" providerId="ADAL" clId="{429C5099-D5DD-4063-BE1C-F68F7AF037E2}" dt="2025-05-13T16:34:28.641" v="1068" actId="27028"/>
          <pc:sldLayoutMkLst>
            <pc:docMk/>
            <pc:sldMasterMk cId="0" sldId="2147485561"/>
            <pc:sldLayoutMk cId="1345946475" sldId="2147485610"/>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563"/>
        </pc:sldMasterMkLst>
        <pc:sldLayoutChg chg="add">
          <pc:chgData name="Christina Kasendorf" userId="0fcb6d74-8624-47a1-9962-f8db6ed34d16" providerId="ADAL" clId="{429C5099-D5DD-4063-BE1C-F68F7AF037E2}" dt="2025-05-13T15:36:00.533" v="671" actId="27028"/>
          <pc:sldLayoutMkLst>
            <pc:docMk/>
            <pc:sldMasterMk cId="0" sldId="2147483706"/>
            <pc:sldLayoutMk cId="637316779" sldId="2147485564"/>
          </pc:sldLayoutMkLst>
        </pc:sldLayoutChg>
      </pc:sldMasterChg>
      <pc:sldMasterChg chg="add del addSldLayout delSldLayout">
        <pc:chgData name="Christina Kasendorf" userId="0fcb6d74-8624-47a1-9962-f8db6ed34d16" providerId="ADAL" clId="{429C5099-D5DD-4063-BE1C-F68F7AF037E2}" dt="2025-05-13T16:17:13.826" v="826" actId="2696"/>
        <pc:sldMasterMkLst>
          <pc:docMk/>
          <pc:sldMasterMk cId="0" sldId="2147485565"/>
        </pc:sldMasterMkLst>
        <pc:sldLayoutChg chg="add del">
          <pc:chgData name="Christina Kasendorf" userId="0fcb6d74-8624-47a1-9962-f8db6ed34d16" providerId="ADAL" clId="{429C5099-D5DD-4063-BE1C-F68F7AF037E2}" dt="2025-05-13T16:17:13.826" v="826" actId="2696"/>
          <pc:sldLayoutMkLst>
            <pc:docMk/>
            <pc:sldMasterMk cId="0" sldId="2147485565"/>
            <pc:sldLayoutMk cId="3450402961" sldId="2147485401"/>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567"/>
        </pc:sldMasterMkLst>
        <pc:sldLayoutChg chg="add">
          <pc:chgData name="Christina Kasendorf" userId="0fcb6d74-8624-47a1-9962-f8db6ed34d16" providerId="ADAL" clId="{429C5099-D5DD-4063-BE1C-F68F7AF037E2}" dt="2025-05-13T16:16:22.078" v="782" actId="27028"/>
          <pc:sldLayoutMkLst>
            <pc:docMk/>
            <pc:sldMasterMk cId="0" sldId="2147483706"/>
            <pc:sldLayoutMk cId="3450402961" sldId="2147485568"/>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69"/>
        </pc:sldMasterMkLst>
        <pc:sldLayoutChg chg="add replId">
          <pc:chgData name="Christina Kasendorf" userId="0fcb6d74-8624-47a1-9962-f8db6ed34d16" providerId="ADAL" clId="{429C5099-D5DD-4063-BE1C-F68F7AF037E2}" dt="2025-05-13T16:22:42.421" v="873" actId="27028"/>
          <pc:sldLayoutMkLst>
            <pc:docMk/>
            <pc:sldMasterMk cId="0" sldId="2147483706"/>
            <pc:sldLayoutMk cId="2423937486" sldId="2147485578"/>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570"/>
        </pc:sldMasterMkLst>
        <pc:sldLayoutChg chg="add">
          <pc:chgData name="Christina Kasendorf" userId="0fcb6d74-8624-47a1-9962-f8db6ed34d16" providerId="ADAL" clId="{429C5099-D5DD-4063-BE1C-F68F7AF037E2}" dt="2025-05-13T16:17:33.819" v="827" actId="27028"/>
          <pc:sldLayoutMkLst>
            <pc:docMk/>
            <pc:sldMasterMk cId="0" sldId="2147483706"/>
            <pc:sldLayoutMk cId="3042280941" sldId="2147485403"/>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71"/>
        </pc:sldMasterMkLst>
        <pc:sldLayoutChg chg="add replId">
          <pc:chgData name="Christina Kasendorf" userId="0fcb6d74-8624-47a1-9962-f8db6ed34d16" providerId="ADAL" clId="{429C5099-D5DD-4063-BE1C-F68F7AF037E2}" dt="2025-05-13T16:20:27.834" v="852" actId="27028"/>
          <pc:sldLayoutMkLst>
            <pc:docMk/>
            <pc:sldMasterMk cId="0" sldId="2147483706"/>
            <pc:sldLayoutMk cId="3349824730" sldId="2147485574"/>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73"/>
        </pc:sldMasterMkLst>
        <pc:sldLayoutChg chg="add replId">
          <pc:chgData name="Christina Kasendorf" userId="0fcb6d74-8624-47a1-9962-f8db6ed34d16" providerId="ADAL" clId="{429C5099-D5DD-4063-BE1C-F68F7AF037E2}" dt="2025-05-13T16:21:27.776" v="862" actId="27028"/>
          <pc:sldLayoutMkLst>
            <pc:docMk/>
            <pc:sldMasterMk cId="0" sldId="2147483706"/>
            <pc:sldLayoutMk cId="946849374" sldId="2147485576"/>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75"/>
        </pc:sldMasterMkLst>
        <pc:sldLayoutChg chg="add replId">
          <pc:chgData name="Christina Kasendorf" userId="0fcb6d74-8624-47a1-9962-f8db6ed34d16" providerId="ADAL" clId="{429C5099-D5DD-4063-BE1C-F68F7AF037E2}" dt="2025-05-13T16:29:06.606" v="950" actId="27028"/>
          <pc:sldLayoutMkLst>
            <pc:docMk/>
            <pc:sldMasterMk cId="0" sldId="2147483706"/>
            <pc:sldLayoutMk cId="680265770" sldId="2147485590"/>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77"/>
        </pc:sldMasterMkLst>
        <pc:sldLayoutChg chg="add replId">
          <pc:chgData name="Christina Kasendorf" userId="0fcb6d74-8624-47a1-9962-f8db6ed34d16" providerId="ADAL" clId="{429C5099-D5DD-4063-BE1C-F68F7AF037E2}" dt="2025-05-13T16:23:00.431" v="883" actId="27028"/>
          <pc:sldLayoutMkLst>
            <pc:docMk/>
            <pc:sldMasterMk cId="0" sldId="2147483706"/>
            <pc:sldLayoutMk cId="3624131236" sldId="2147485580"/>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79"/>
        </pc:sldMasterMkLst>
        <pc:sldLayoutChg chg="add replId">
          <pc:chgData name="Christina Kasendorf" userId="0fcb6d74-8624-47a1-9962-f8db6ed34d16" providerId="ADAL" clId="{429C5099-D5DD-4063-BE1C-F68F7AF037E2}" dt="2025-05-13T16:24:18.897" v="921" actId="27028"/>
          <pc:sldLayoutMkLst>
            <pc:docMk/>
            <pc:sldMasterMk cId="0" sldId="2147483706"/>
            <pc:sldLayoutMk cId="3781362934" sldId="2147485583"/>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81"/>
        </pc:sldMasterMkLst>
        <pc:sldLayoutChg chg="add replId">
          <pc:chgData name="Christina Kasendorf" userId="0fcb6d74-8624-47a1-9962-f8db6ed34d16" providerId="ADAL" clId="{429C5099-D5DD-4063-BE1C-F68F7AF037E2}" dt="2025-05-13T16:28:35.122" v="946" actId="27028"/>
          <pc:sldLayoutMkLst>
            <pc:docMk/>
            <pc:sldMasterMk cId="0" sldId="2147483706"/>
            <pc:sldLayoutMk cId="2237321209" sldId="2147485587"/>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82"/>
        </pc:sldMasterMkLst>
        <pc:sldLayoutChg chg="add replId">
          <pc:chgData name="Christina Kasendorf" userId="0fcb6d74-8624-47a1-9962-f8db6ed34d16" providerId="ADAL" clId="{429C5099-D5DD-4063-BE1C-F68F7AF037E2}" dt="2025-05-13T16:33:24.689" v="1035" actId="27028"/>
          <pc:sldLayoutMkLst>
            <pc:docMk/>
            <pc:sldMasterMk cId="0" sldId="2147483706"/>
            <pc:sldLayoutMk cId="3981091150" sldId="2147485604"/>
          </pc:sldLayoutMkLst>
        </pc:sldLayoutChg>
      </pc:sldMasterChg>
      <pc:sldMasterChg chg="add replId addSldLayout modSldLayout">
        <pc:chgData name="Christina Kasendorf" userId="0fcb6d74-8624-47a1-9962-f8db6ed34d16" providerId="ADAL" clId="{429C5099-D5DD-4063-BE1C-F68F7AF037E2}" dt="2025-05-13T16:29:43.919" v="952" actId="27028"/>
        <pc:sldMasterMkLst>
          <pc:docMk/>
          <pc:sldMasterMk cId="2412657216" sldId="2147485584"/>
        </pc:sldMasterMkLst>
        <pc:sldLayoutChg chg="add replId">
          <pc:chgData name="Christina Kasendorf" userId="0fcb6d74-8624-47a1-9962-f8db6ed34d16" providerId="ADAL" clId="{429C5099-D5DD-4063-BE1C-F68F7AF037E2}" dt="2025-05-13T16:24:57.749" v="927" actId="27028"/>
          <pc:sldLayoutMkLst>
            <pc:docMk/>
            <pc:sldMasterMk cId="2412657216" sldId="2147485584"/>
            <pc:sldLayoutMk cId="530879295" sldId="2147485585"/>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801559187" sldId="2147485593"/>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583200310" sldId="2147485594"/>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1695872023" sldId="2147485595"/>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3271524964" sldId="2147485596"/>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2627318122" sldId="2147485597"/>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3635614355" sldId="2147485598"/>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621135695" sldId="2147485599"/>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1425854448" sldId="2147485600"/>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1310378471" sldId="2147485601"/>
          </pc:sldLayoutMkLst>
        </pc:sldLayoutChg>
        <pc:sldLayoutChg chg="add replId">
          <pc:chgData name="Christina Kasendorf" userId="0fcb6d74-8624-47a1-9962-f8db6ed34d16" providerId="ADAL" clId="{429C5099-D5DD-4063-BE1C-F68F7AF037E2}" dt="2025-05-13T16:29:43.919" v="952" actId="27028"/>
          <pc:sldLayoutMkLst>
            <pc:docMk/>
            <pc:sldMasterMk cId="2412657216" sldId="2147485584"/>
            <pc:sldLayoutMk cId="752934214" sldId="2147485602"/>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86"/>
        </pc:sldMasterMkLst>
        <pc:sldLayoutChg chg="add replId">
          <pc:chgData name="Christina Kasendorf" userId="0fcb6d74-8624-47a1-9962-f8db6ed34d16" providerId="ADAL" clId="{429C5099-D5DD-4063-BE1C-F68F7AF037E2}" dt="2025-05-13T16:34:06.971" v="1058" actId="27028"/>
          <pc:sldLayoutMkLst>
            <pc:docMk/>
            <pc:sldMasterMk cId="0" sldId="2147483706"/>
            <pc:sldLayoutMk cId="1161094581" sldId="2147485608"/>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588"/>
        </pc:sldMasterMkLst>
        <pc:sldLayoutChg chg="add replId">
          <pc:chgData name="Christina Kasendorf" userId="0fcb6d74-8624-47a1-9962-f8db6ed34d16" providerId="ADAL" clId="{429C5099-D5DD-4063-BE1C-F68F7AF037E2}" dt="2025-05-13T16:33:42.367" v="1045" actId="27028"/>
          <pc:sldLayoutMkLst>
            <pc:docMk/>
            <pc:sldMasterMk cId="0" sldId="2147483706"/>
            <pc:sldLayoutMk cId="2150071728" sldId="2147485606"/>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589"/>
        </pc:sldMasterMkLst>
        <pc:sldLayoutChg chg="add">
          <pc:chgData name="Christina Kasendorf" userId="0fcb6d74-8624-47a1-9962-f8db6ed34d16" providerId="ADAL" clId="{429C5099-D5DD-4063-BE1C-F68F7AF037E2}" dt="2025-05-13T16:29:06.606" v="950" actId="27028"/>
          <pc:sldLayoutMkLst>
            <pc:docMk/>
            <pc:sldMasterMk cId="0" sldId="2147483706"/>
            <pc:sldLayoutMk cId="958910942" sldId="2147485389"/>
          </pc:sldLayoutMkLst>
        </pc:sldLayoutChg>
      </pc:sldMasterChg>
      <pc:sldMasterChg chg="add replId addSldLayout modSldLayout">
        <pc:chgData name="Christina Kasendorf" userId="0fcb6d74-8624-47a1-9962-f8db6ed34d16" providerId="ADAL" clId="{429C5099-D5DD-4063-BE1C-F68F7AF037E2}" dt="2025-05-13T16:29:43.919" v="952" actId="27028"/>
        <pc:sldMasterMkLst>
          <pc:docMk/>
          <pc:sldMasterMk cId="0" sldId="2147485591"/>
        </pc:sldMasterMkLst>
        <pc:sldLayoutChg chg="add replId">
          <pc:chgData name="Christina Kasendorf" userId="0fcb6d74-8624-47a1-9962-f8db6ed34d16" providerId="ADAL" clId="{429C5099-D5DD-4063-BE1C-F68F7AF037E2}" dt="2025-05-13T16:29:43.919" v="952" actId="27028"/>
          <pc:sldLayoutMkLst>
            <pc:docMk/>
            <pc:sldMasterMk cId="0" sldId="2147485591"/>
            <pc:sldLayoutMk cId="0" sldId="2147485592"/>
          </pc:sldLayoutMkLst>
        </pc:sldLayoutChg>
      </pc:sldMasterChg>
      <pc:sldMasterChg chg="add del addSldLayout modSldLayout sldLayoutOrd">
        <pc:chgData name="Christina Kasendorf" userId="0fcb6d74-8624-47a1-9962-f8db6ed34d16" providerId="ADAL" clId="{429C5099-D5DD-4063-BE1C-F68F7AF037E2}" dt="2025-05-13T17:32:37.275" v="1114"/>
        <pc:sldMasterMkLst>
          <pc:docMk/>
          <pc:sldMasterMk cId="0" sldId="2147485603"/>
        </pc:sldMasterMkLst>
        <pc:sldLayoutChg chg="add replId">
          <pc:chgData name="Christina Kasendorf" userId="0fcb6d74-8624-47a1-9962-f8db6ed34d16" providerId="ADAL" clId="{429C5099-D5DD-4063-BE1C-F68F7AF037E2}" dt="2025-05-13T16:34:49.376" v="1080" actId="27028"/>
          <pc:sldLayoutMkLst>
            <pc:docMk/>
            <pc:sldMasterMk cId="0" sldId="2147483706"/>
            <pc:sldLayoutMk cId="1066912216" sldId="2147485612"/>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605"/>
        </pc:sldMasterMkLst>
        <pc:sldLayoutChg chg="add">
          <pc:chgData name="Christina Kasendorf" userId="0fcb6d74-8624-47a1-9962-f8db6ed34d16" providerId="ADAL" clId="{429C5099-D5DD-4063-BE1C-F68F7AF037E2}" dt="2025-05-13T16:33:42.367" v="1045" actId="27028"/>
          <pc:sldLayoutMkLst>
            <pc:docMk/>
            <pc:sldMasterMk cId="0" sldId="2147483706"/>
            <pc:sldLayoutMk cId="1949031978" sldId="2147485393"/>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607"/>
        </pc:sldMasterMkLst>
        <pc:sldLayoutChg chg="add">
          <pc:chgData name="Christina Kasendorf" userId="0fcb6d74-8624-47a1-9962-f8db6ed34d16" providerId="ADAL" clId="{429C5099-D5DD-4063-BE1C-F68F7AF037E2}" dt="2025-05-13T16:34:06.971" v="1058" actId="27028"/>
          <pc:sldLayoutMkLst>
            <pc:docMk/>
            <pc:sldMasterMk cId="0" sldId="2147483706"/>
            <pc:sldLayoutMk cId="1504860513" sldId="2147485391"/>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609"/>
        </pc:sldMasterMkLst>
        <pc:sldLayoutChg chg="add">
          <pc:chgData name="Christina Kasendorf" userId="0fcb6d74-8624-47a1-9962-f8db6ed34d16" providerId="ADAL" clId="{429C5099-D5DD-4063-BE1C-F68F7AF037E2}" dt="2025-05-13T16:34:28.641" v="1068" actId="27028"/>
          <pc:sldLayoutMkLst>
            <pc:docMk/>
            <pc:sldMasterMk cId="0" sldId="2147483706"/>
            <pc:sldLayoutMk cId="3287305102" sldId="2147485399"/>
          </pc:sldLayoutMkLst>
        </pc:sldLayoutChg>
      </pc:sldMasterChg>
      <pc:sldMasterChg chg="add del addSldLayout sldLayoutOrd">
        <pc:chgData name="Christina Kasendorf" userId="0fcb6d74-8624-47a1-9962-f8db6ed34d16" providerId="ADAL" clId="{429C5099-D5DD-4063-BE1C-F68F7AF037E2}" dt="2025-05-13T17:32:37.275" v="1114"/>
        <pc:sldMasterMkLst>
          <pc:docMk/>
          <pc:sldMasterMk cId="0" sldId="2147485611"/>
        </pc:sldMasterMkLst>
        <pc:sldLayoutChg chg="add">
          <pc:chgData name="Christina Kasendorf" userId="0fcb6d74-8624-47a1-9962-f8db6ed34d16" providerId="ADAL" clId="{429C5099-D5DD-4063-BE1C-F68F7AF037E2}" dt="2025-05-13T16:34:49.376" v="1080" actId="27028"/>
          <pc:sldLayoutMkLst>
            <pc:docMk/>
            <pc:sldMasterMk cId="0" sldId="2147483706"/>
            <pc:sldLayoutMk cId="4192154027" sldId="2147485387"/>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01D2E50-A97F-EEC0-48D5-6361272C1541}"/>
              </a:ext>
            </a:extLst>
          </p:cNvPr>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vl1pPr>
          </a:lstStyle>
          <a:p>
            <a:pPr>
              <a:defRPr/>
            </a:pPr>
            <a:endParaRPr lang="en-US"/>
          </a:p>
        </p:txBody>
      </p:sp>
      <p:sp>
        <p:nvSpPr>
          <p:cNvPr id="5123" name="Rectangle 3">
            <a:extLst>
              <a:ext uri="{FF2B5EF4-FFF2-40B4-BE49-F238E27FC236}">
                <a16:creationId xmlns:a16="http://schemas.microsoft.com/office/drawing/2014/main" id="{73A828A8-58DC-DC13-EB0A-EB0D00B0917C}"/>
              </a:ext>
            </a:extLst>
          </p:cNvPr>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vl1pPr>
          </a:lstStyle>
          <a:p>
            <a:pPr>
              <a:defRPr/>
            </a:pPr>
            <a:endParaRPr lang="en-US"/>
          </a:p>
        </p:txBody>
      </p:sp>
      <p:sp>
        <p:nvSpPr>
          <p:cNvPr id="26628" name="Rectangle 4">
            <a:extLst>
              <a:ext uri="{FF2B5EF4-FFF2-40B4-BE49-F238E27FC236}">
                <a16:creationId xmlns:a16="http://schemas.microsoft.com/office/drawing/2014/main" id="{E3505238-0BA7-FB42-DAA2-DCEA96115410}"/>
              </a:ext>
            </a:extLst>
          </p:cNvPr>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E66D8898-46B3-557F-0B5B-846920710692}"/>
              </a:ext>
            </a:extLst>
          </p:cNvPr>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FCBA45FD-DF29-E10F-F1B2-436D812DCC55}"/>
              </a:ext>
            </a:extLst>
          </p:cNvPr>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vl1pPr>
          </a:lstStyle>
          <a:p>
            <a:pPr>
              <a:defRPr/>
            </a:pPr>
            <a:endParaRPr lang="en-US"/>
          </a:p>
        </p:txBody>
      </p:sp>
      <p:sp>
        <p:nvSpPr>
          <p:cNvPr id="5127" name="Rectangle 7">
            <a:extLst>
              <a:ext uri="{FF2B5EF4-FFF2-40B4-BE49-F238E27FC236}">
                <a16:creationId xmlns:a16="http://schemas.microsoft.com/office/drawing/2014/main" id="{31EB4ECD-CB90-F368-5CDC-204E738880E6}"/>
              </a:ext>
            </a:extLst>
          </p:cNvPr>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78524995-9FCE-4EE0-9E93-6D6AE91B83D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us06web.zoom.us/j/84485651429?pwd=NamfGtHasfHqhnVHV97YkBYUdTcuAE.1"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22082BDD-3E72-8E03-BAEB-0BE68E0A9A7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B0453A3-1A37-4FE1-A54E-2A0E12543F03}" type="slidenum">
              <a:rPr lang="en-US" altLang="en-US" sz="1300" smtClean="0">
                <a:solidFill>
                  <a:srgbClr val="000000"/>
                </a:solidFill>
              </a:rPr>
              <a:pPr/>
              <a:t>1</a:t>
            </a:fld>
            <a:endParaRPr lang="en-US" altLang="en-US" sz="1300">
              <a:solidFill>
                <a:srgbClr val="000000"/>
              </a:solidFill>
            </a:endParaRPr>
          </a:p>
        </p:txBody>
      </p:sp>
      <p:sp>
        <p:nvSpPr>
          <p:cNvPr id="28675" name="Rectangle 1026">
            <a:extLst>
              <a:ext uri="{FF2B5EF4-FFF2-40B4-BE49-F238E27FC236}">
                <a16:creationId xmlns:a16="http://schemas.microsoft.com/office/drawing/2014/main" id="{99CA2DDA-CA13-AC41-A9C1-EB2158C1A3B9}"/>
              </a:ext>
            </a:extLst>
          </p:cNvPr>
          <p:cNvSpPr>
            <a:spLocks noGrp="1" noRot="1" noChangeAspect="1" noChangeArrowheads="1" noTextEdit="1"/>
          </p:cNvSpPr>
          <p:nvPr>
            <p:ph type="sldImg"/>
          </p:nvPr>
        </p:nvSpPr>
        <p:spPr>
          <a:ln/>
        </p:spPr>
      </p:sp>
      <p:sp>
        <p:nvSpPr>
          <p:cNvPr id="28676" name="Rectangle 1027">
            <a:extLst>
              <a:ext uri="{FF2B5EF4-FFF2-40B4-BE49-F238E27FC236}">
                <a16:creationId xmlns:a16="http://schemas.microsoft.com/office/drawing/2014/main" id="{6EE99191-3BE5-98A4-F7C0-EFE11110DB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04B9546A-FC78-94FC-5135-96B5400891EC}"/>
              </a:ext>
            </a:extLst>
          </p:cNvPr>
          <p:cNvSpPr>
            <a:spLocks noGrp="1" noRot="1" noChangeAspect="1"/>
          </p:cNvSpPr>
          <p:nvPr>
            <p:ph type="sldImg"/>
          </p:nvPr>
        </p:nvSpPr>
        <p:spPr>
          <a:xfrm>
            <a:off x="1371600" y="1143000"/>
            <a:ext cx="4114800" cy="3086100"/>
          </a:xfrm>
          <a:ln/>
        </p:spPr>
      </p:sp>
      <p:sp>
        <p:nvSpPr>
          <p:cNvPr id="21506" name="Notes Placeholder 2">
            <a:extLst>
              <a:ext uri="{FF2B5EF4-FFF2-40B4-BE49-F238E27FC236}">
                <a16:creationId xmlns:a16="http://schemas.microsoft.com/office/drawing/2014/main" id="{8A181A72-F61B-3C92-004F-3ABE6416DE5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F445CC2B-4B89-9C1B-1A0C-69FEDF4C6E7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ea typeface="ＭＳ Ｐゴシック" panose="020B0600070205080204" pitchFamily="34" charset="-128"/>
              </a:defRPr>
            </a:lvl1pPr>
            <a:lvl2pPr marL="742950" indent="-285750">
              <a:defRPr sz="2000">
                <a:solidFill>
                  <a:schemeClr val="tx1"/>
                </a:solidFill>
                <a:latin typeface="Times New Roman" panose="02020603050405020304" pitchFamily="18" charset="0"/>
                <a:ea typeface="ＭＳ Ｐゴシック" panose="020B0600070205080204" pitchFamily="34" charset="-128"/>
              </a:defRPr>
            </a:lvl2pPr>
            <a:lvl3pPr marL="1143000" indent="-228600">
              <a:defRPr sz="2000">
                <a:solidFill>
                  <a:schemeClr val="tx1"/>
                </a:solidFill>
                <a:latin typeface="Times New Roman" panose="02020603050405020304" pitchFamily="18" charset="0"/>
                <a:ea typeface="ＭＳ Ｐゴシック" panose="020B0600070205080204" pitchFamily="34" charset="-128"/>
              </a:defRPr>
            </a:lvl3pPr>
            <a:lvl4pPr marL="1600200" indent="-228600">
              <a:defRPr sz="2000">
                <a:solidFill>
                  <a:schemeClr val="tx1"/>
                </a:solidFill>
                <a:latin typeface="Times New Roman" panose="02020603050405020304" pitchFamily="18" charset="0"/>
                <a:ea typeface="ＭＳ Ｐゴシック" panose="020B0600070205080204" pitchFamily="34" charset="-128"/>
              </a:defRPr>
            </a:lvl4pPr>
            <a:lvl5pPr marL="2057400" indent="-228600">
              <a:defRPr sz="2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ＭＳ Ｐゴシック" panose="020B0600070205080204" pitchFamily="34" charset="-128"/>
              </a:defRPr>
            </a:lvl9pPr>
          </a:lstStyle>
          <a:p>
            <a:fld id="{C9DF2713-9D59-D945-B6AB-AA63F7352185}" type="slidenum">
              <a:rPr lang="en-US" altLang="en-US" sz="1300"/>
              <a:pPr/>
              <a:t>19</a:t>
            </a:fld>
            <a:endParaRPr lang="en-US" altLang="en-US" sz="1300"/>
          </a:p>
        </p:txBody>
      </p:sp>
    </p:spTree>
    <p:extLst>
      <p:ext uri="{BB962C8B-B14F-4D97-AF65-F5344CB8AC3E}">
        <p14:creationId xmlns:p14="http://schemas.microsoft.com/office/powerpoint/2010/main" val="4206909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A2AAB83-5216-4A3E-B259-3034598855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2CD986F-FB53-403E-91B4-37E3F4E5D865}" type="slidenum">
              <a:rPr lang="en-US" altLang="en-US" sz="1300" smtClean="0">
                <a:solidFill>
                  <a:srgbClr val="000000"/>
                </a:solidFill>
              </a:rPr>
              <a:pPr/>
              <a:t>22</a:t>
            </a:fld>
            <a:endParaRPr lang="en-US" altLang="en-US" sz="1300">
              <a:solidFill>
                <a:srgbClr val="000000"/>
              </a:solidFill>
            </a:endParaRPr>
          </a:p>
        </p:txBody>
      </p:sp>
      <p:sp>
        <p:nvSpPr>
          <p:cNvPr id="57347" name="Rectangle 1026">
            <a:extLst>
              <a:ext uri="{FF2B5EF4-FFF2-40B4-BE49-F238E27FC236}">
                <a16:creationId xmlns:a16="http://schemas.microsoft.com/office/drawing/2014/main" id="{F68CEC9C-5EFE-B543-298B-141308D3E236}"/>
              </a:ext>
            </a:extLst>
          </p:cNvPr>
          <p:cNvSpPr>
            <a:spLocks noGrp="1" noRot="1" noChangeAspect="1" noChangeArrowheads="1" noTextEdit="1"/>
          </p:cNvSpPr>
          <p:nvPr>
            <p:ph type="sldImg"/>
          </p:nvPr>
        </p:nvSpPr>
        <p:spPr>
          <a:ln/>
        </p:spPr>
      </p:sp>
      <p:sp>
        <p:nvSpPr>
          <p:cNvPr id="57348" name="Rectangle 1027">
            <a:extLst>
              <a:ext uri="{FF2B5EF4-FFF2-40B4-BE49-F238E27FC236}">
                <a16:creationId xmlns:a16="http://schemas.microsoft.com/office/drawing/2014/main" id="{AA4A587E-A1FF-25FF-18C1-C4B4CD81EC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ZOOM LINK: </a:t>
            </a:r>
            <a:r>
              <a:rPr lang="en-US" sz="1200" b="1" u="sng" kern="0" dirty="0">
                <a:solidFill>
                  <a:srgbClr val="467886"/>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https://us06web.zoom.us/j/84485651429?pwd=NamfGtHasfHqhnVHV97YkBYUdTcuAE.1</a:t>
            </a:r>
            <a:b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Meeting ID: 844 8565 1429</a:t>
            </a:r>
            <a:b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1200" b="1" kern="0" dirty="0">
                <a:effectLst/>
                <a:latin typeface="Times New Roman" panose="02020603050405020304" pitchFamily="18" charset="0"/>
                <a:ea typeface="Times New Roman" panose="02020603050405020304" pitchFamily="18" charset="0"/>
                <a:cs typeface="Times New Roman" panose="02020603050405020304" pitchFamily="18" charset="0"/>
              </a:rPr>
              <a:t>Passcode: 256755</a:t>
            </a:r>
            <a:endParaRPr lang="en-US" dirty="0"/>
          </a:p>
        </p:txBody>
      </p:sp>
      <p:sp>
        <p:nvSpPr>
          <p:cNvPr id="4" name="Slide Number Placeholder 3"/>
          <p:cNvSpPr>
            <a:spLocks noGrp="1"/>
          </p:cNvSpPr>
          <p:nvPr>
            <p:ph type="sldNum" sz="quarter" idx="5"/>
          </p:nvPr>
        </p:nvSpPr>
        <p:spPr/>
        <p:txBody>
          <a:bodyPr/>
          <a:lstStyle/>
          <a:p>
            <a:fld id="{8F95EE28-629B-C943-B50A-9D0A3BEFF1E7}" type="slidenum">
              <a:rPr lang="en-US" smtClean="0"/>
              <a:t>23</a:t>
            </a:fld>
            <a:endParaRPr lang="en-US"/>
          </a:p>
        </p:txBody>
      </p:sp>
    </p:spTree>
    <p:extLst>
      <p:ext uri="{BB962C8B-B14F-4D97-AF65-F5344CB8AC3E}">
        <p14:creationId xmlns:p14="http://schemas.microsoft.com/office/powerpoint/2010/main" val="13268507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BE7CC-5368-43D9-AA93-06C882F4C545}"/>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E8046189-AC8E-6589-4E43-6AB7BE054F7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29</a:t>
            </a:fld>
            <a:endParaRPr lang="en-US" altLang="en-US" sz="1300">
              <a:solidFill>
                <a:srgbClr val="000000"/>
              </a:solidFill>
            </a:endParaRPr>
          </a:p>
        </p:txBody>
      </p:sp>
      <p:sp>
        <p:nvSpPr>
          <p:cNvPr id="5123" name="Rectangle 1026">
            <a:extLst>
              <a:ext uri="{FF2B5EF4-FFF2-40B4-BE49-F238E27FC236}">
                <a16:creationId xmlns:a16="http://schemas.microsoft.com/office/drawing/2014/main" id="{25392421-7204-0744-4861-714E8B2896E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FBE4D945-412D-2943-15B3-83028328BC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971618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24BD048-695B-A025-4A4D-4E598D78C7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5497913-FD1B-9D47-A754-4760B665A7C9}" type="slidenum">
              <a:rPr lang="en-US" altLang="en-US" sz="1300" smtClean="0">
                <a:solidFill>
                  <a:srgbClr val="000000"/>
                </a:solidFill>
              </a:rPr>
              <a:pPr/>
              <a:t>30</a:t>
            </a:fld>
            <a:endParaRPr lang="en-US" altLang="en-US" sz="1300">
              <a:solidFill>
                <a:srgbClr val="000000"/>
              </a:solidFill>
            </a:endParaRPr>
          </a:p>
        </p:txBody>
      </p:sp>
      <p:sp>
        <p:nvSpPr>
          <p:cNvPr id="5123" name="Rectangle 1026">
            <a:extLst>
              <a:ext uri="{FF2B5EF4-FFF2-40B4-BE49-F238E27FC236}">
                <a16:creationId xmlns:a16="http://schemas.microsoft.com/office/drawing/2014/main" id="{F2577B50-FD1D-AD7B-1391-9F060E731A1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F6225074-3658-BA8D-0C0E-E83A37DC1F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3FA180F-8877-3A02-74F7-03C75CAE5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7C910AF-BD86-452F-9FA9-5215D866A60A}" type="slidenum">
              <a:rPr lang="en-US" altLang="en-US" sz="1300" smtClean="0">
                <a:solidFill>
                  <a:srgbClr val="000000"/>
                </a:solidFill>
              </a:rPr>
              <a:pPr/>
              <a:t>31</a:t>
            </a:fld>
            <a:endParaRPr lang="en-US" altLang="en-US" sz="1300">
              <a:solidFill>
                <a:srgbClr val="000000"/>
              </a:solidFill>
            </a:endParaRPr>
          </a:p>
        </p:txBody>
      </p:sp>
      <p:sp>
        <p:nvSpPr>
          <p:cNvPr id="5123" name="Rectangle 1026">
            <a:extLst>
              <a:ext uri="{FF2B5EF4-FFF2-40B4-BE49-F238E27FC236}">
                <a16:creationId xmlns:a16="http://schemas.microsoft.com/office/drawing/2014/main" id="{2CEB002D-B56F-1051-02F6-615990C36EB6}"/>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F370E997-BB05-6A77-CDE2-E8CAC22DD7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33BA0AE-53BF-2CDC-4014-BC39B92FDF8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D387D646-C2D0-E343-8B30-ED8933C620DC}" type="slidenum">
              <a:rPr lang="en-US" altLang="en-US" sz="1300" smtClean="0">
                <a:solidFill>
                  <a:srgbClr val="000000"/>
                </a:solidFill>
              </a:rPr>
              <a:pPr/>
              <a:t>32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93A23392-9B68-AAD8-EC12-0A8D9D25310A}"/>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D2897866-2F85-8FFA-C628-C160E375F03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B2480F8-75A3-55C8-4996-92CF25DDAB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3D076FF-DE69-4305-917C-8E987FA7E447}" type="slidenum">
              <a:rPr lang="en-US" altLang="en-US" sz="1300" smtClean="0">
                <a:solidFill>
                  <a:srgbClr val="000000"/>
                </a:solidFill>
              </a:rPr>
              <a:pPr/>
              <a:t>33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CBF3A8D4-863E-BEE3-970C-08B3FA89DC8E}"/>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DF6D7B80-CD16-2D87-A4F5-BAB4E3A9222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CE15576-2ADD-B6E5-F867-5D5E328424D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BCAAF3E0-7CF4-422F-B1F8-5E972EBD8375}" type="slidenum">
              <a:rPr lang="en-US" altLang="en-US" sz="1300" smtClean="0">
                <a:solidFill>
                  <a:srgbClr val="000000"/>
                </a:solidFill>
              </a:rPr>
              <a:pPr/>
              <a:t>34</a:t>
            </a:fld>
            <a:endParaRPr lang="en-US" altLang="en-US" sz="1300">
              <a:solidFill>
                <a:srgbClr val="000000"/>
              </a:solidFill>
            </a:endParaRPr>
          </a:p>
        </p:txBody>
      </p:sp>
      <p:sp>
        <p:nvSpPr>
          <p:cNvPr id="5123" name="Rectangle 1026">
            <a:extLst>
              <a:ext uri="{FF2B5EF4-FFF2-40B4-BE49-F238E27FC236}">
                <a16:creationId xmlns:a16="http://schemas.microsoft.com/office/drawing/2014/main" id="{A329CF2A-405A-34C6-AF53-92603C9ECC0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C408DA7-5BC8-BB3A-4F0C-12FF6ACEBC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33D6-8E64-5258-A6A4-D2C36B559614}"/>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67488FA3-2063-847E-D2E5-5223EB5528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35</a:t>
            </a:fld>
            <a:endParaRPr lang="en-US" altLang="en-US" sz="1300">
              <a:solidFill>
                <a:srgbClr val="000000"/>
              </a:solidFill>
            </a:endParaRPr>
          </a:p>
        </p:txBody>
      </p:sp>
      <p:sp>
        <p:nvSpPr>
          <p:cNvPr id="5123" name="Rectangle 1026">
            <a:extLst>
              <a:ext uri="{FF2B5EF4-FFF2-40B4-BE49-F238E27FC236}">
                <a16:creationId xmlns:a16="http://schemas.microsoft.com/office/drawing/2014/main" id="{6B9DD0C0-F10F-7E5F-F82F-D5854677D9B1}"/>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837233F8-F234-FE94-4E1D-DD2A58DE7C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2991043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7AB96BE-2F36-2741-1C99-6AF1E761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1A5CE1B-F26F-F747-9111-84B4AE9AD8FE}" type="slidenum">
              <a:rPr lang="en-US" altLang="en-US" sz="1300" smtClean="0">
                <a:solidFill>
                  <a:srgbClr val="000000"/>
                </a:solidFill>
              </a:rPr>
              <a:pPr/>
              <a:t>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1811F65B-CCF5-3E26-D358-FED1AB07D8C7}"/>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02449E4E-455B-19BC-B41F-C739EB8CF2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E260036-7330-C0EB-105F-5DF3EE0BCB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E8FA84FC-9692-4B32-B0C6-D7ED7D0D96F9}" type="slidenum">
              <a:rPr lang="en-US" altLang="en-US" sz="1300" smtClean="0">
                <a:solidFill>
                  <a:srgbClr val="000000"/>
                </a:solidFill>
              </a:rPr>
              <a:pPr/>
              <a:t>36</a:t>
            </a:fld>
            <a:endParaRPr lang="en-US" altLang="en-US" sz="1300">
              <a:solidFill>
                <a:srgbClr val="000000"/>
              </a:solidFill>
            </a:endParaRPr>
          </a:p>
        </p:txBody>
      </p:sp>
      <p:sp>
        <p:nvSpPr>
          <p:cNvPr id="5123" name="Rectangle 1026">
            <a:extLst>
              <a:ext uri="{FF2B5EF4-FFF2-40B4-BE49-F238E27FC236}">
                <a16:creationId xmlns:a16="http://schemas.microsoft.com/office/drawing/2014/main" id="{FFBCE807-C747-768A-564F-25A3DE256BBD}"/>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7E5887C3-294E-A311-4C62-D48FAFFC3FD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AE11BE8-2247-E451-14D4-07B2C85326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674EBEBB-B767-4261-AAEC-C4ACB2C2940D}" type="slidenum">
              <a:rPr lang="en-US" altLang="en-US" sz="1300" smtClean="0">
                <a:solidFill>
                  <a:srgbClr val="000000"/>
                </a:solidFill>
              </a:rPr>
              <a:pPr/>
              <a:t>37</a:t>
            </a:fld>
            <a:endParaRPr lang="en-US" altLang="en-US" sz="1300">
              <a:solidFill>
                <a:srgbClr val="000000"/>
              </a:solidFill>
            </a:endParaRPr>
          </a:p>
        </p:txBody>
      </p:sp>
      <p:sp>
        <p:nvSpPr>
          <p:cNvPr id="7171" name="Rectangle 1026">
            <a:extLst>
              <a:ext uri="{FF2B5EF4-FFF2-40B4-BE49-F238E27FC236}">
                <a16:creationId xmlns:a16="http://schemas.microsoft.com/office/drawing/2014/main" id="{BB5BECDE-CF97-17D3-C48D-CDB2F6C378AF}"/>
              </a:ext>
            </a:extLst>
          </p:cNvPr>
          <p:cNvSpPr>
            <a:spLocks noGrp="1" noRot="1" noChangeAspect="1" noChangeArrowheads="1" noTextEdit="1"/>
          </p:cNvSpPr>
          <p:nvPr>
            <p:ph type="sldImg"/>
          </p:nvPr>
        </p:nvSpPr>
        <p:spPr>
          <a:ln/>
        </p:spPr>
      </p:sp>
      <p:sp>
        <p:nvSpPr>
          <p:cNvPr id="7172" name="Rectangle 1027">
            <a:extLst>
              <a:ext uri="{FF2B5EF4-FFF2-40B4-BE49-F238E27FC236}">
                <a16:creationId xmlns:a16="http://schemas.microsoft.com/office/drawing/2014/main" id="{5419DF84-D2AF-294C-4C4E-120643953B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4A5449D-C5D1-D36B-6A07-E30F4221B2F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7A9DF67-76A1-4ACC-A198-7716AF887759}" type="slidenum">
              <a:rPr lang="en-US" altLang="en-US" sz="1300" smtClean="0">
                <a:solidFill>
                  <a:srgbClr val="000000"/>
                </a:solidFill>
              </a:rPr>
              <a:pPr/>
              <a:t>40</a:t>
            </a:fld>
            <a:endParaRPr lang="en-US" altLang="en-US" sz="1300">
              <a:solidFill>
                <a:srgbClr val="000000"/>
              </a:solidFill>
            </a:endParaRPr>
          </a:p>
        </p:txBody>
      </p:sp>
      <p:sp>
        <p:nvSpPr>
          <p:cNvPr id="5123" name="Rectangle 1026">
            <a:extLst>
              <a:ext uri="{FF2B5EF4-FFF2-40B4-BE49-F238E27FC236}">
                <a16:creationId xmlns:a16="http://schemas.microsoft.com/office/drawing/2014/main" id="{E0BB6E86-0D68-607B-7D9E-ECFD111B7646}"/>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E0A53A5C-AC3C-C7B3-B426-081D5F3381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F13AF51E-FA71-50D7-5DCF-0B58AA159C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2CB263E-355C-46B6-9814-9C71EF6B21C6}" type="slidenum">
              <a:rPr lang="en-US" altLang="en-US" sz="1300" smtClean="0">
                <a:solidFill>
                  <a:srgbClr val="000000"/>
                </a:solidFill>
              </a:rPr>
              <a:pPr/>
              <a:t>41</a:t>
            </a:fld>
            <a:endParaRPr lang="en-US" altLang="en-US" sz="1300">
              <a:solidFill>
                <a:srgbClr val="000000"/>
              </a:solidFill>
            </a:endParaRPr>
          </a:p>
        </p:txBody>
      </p:sp>
      <p:sp>
        <p:nvSpPr>
          <p:cNvPr id="7171" name="Rectangle 1026">
            <a:extLst>
              <a:ext uri="{FF2B5EF4-FFF2-40B4-BE49-F238E27FC236}">
                <a16:creationId xmlns:a16="http://schemas.microsoft.com/office/drawing/2014/main" id="{7E037BEF-BE02-591F-E463-0BD6D1ABBADF}"/>
              </a:ext>
            </a:extLst>
          </p:cNvPr>
          <p:cNvSpPr>
            <a:spLocks noGrp="1" noRot="1" noChangeAspect="1" noChangeArrowheads="1" noTextEdit="1"/>
          </p:cNvSpPr>
          <p:nvPr>
            <p:ph type="sldImg"/>
          </p:nvPr>
        </p:nvSpPr>
        <p:spPr>
          <a:ln/>
        </p:spPr>
      </p:sp>
      <p:sp>
        <p:nvSpPr>
          <p:cNvPr id="7172" name="Rectangle 1027">
            <a:extLst>
              <a:ext uri="{FF2B5EF4-FFF2-40B4-BE49-F238E27FC236}">
                <a16:creationId xmlns:a16="http://schemas.microsoft.com/office/drawing/2014/main" id="{70C7C04A-C0AC-EAE4-0FDA-7861062555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BBD2EBA8-28B7-6D56-120C-DBEF2CB358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1F040E8-E574-45F1-A70D-8A358C91ACF0}" type="slidenum">
              <a:rPr lang="en-US" altLang="en-US" sz="1300" smtClean="0">
                <a:solidFill>
                  <a:srgbClr val="000000"/>
                </a:solidFill>
              </a:rPr>
              <a:pPr/>
              <a:t>42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7D9803E3-8AD0-2F00-D978-80F2809FE500}"/>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B67D90F2-DC35-B3DA-6971-0E8D18BAFCA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D2FEC-A288-395F-C757-A03B3D9DB356}"/>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0013D9BA-74D7-B573-24BE-EC17638D58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75FE7D62-10E1-B65B-77D5-5D8C430FBD45}"/>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E9990652-DDE2-BBCE-ACE7-BE653A64D7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3948471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1:notes"/>
          <p:cNvSpPr txBox="1"/>
          <p:nvPr/>
        </p:nvSpPr>
        <p:spPr>
          <a:xfrm>
            <a:off x="4144962" y="9121775"/>
            <a:ext cx="3170237" cy="479425"/>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300"/>
              <a:buFont typeface="Times New Roman"/>
              <a:buNone/>
            </a:pPr>
            <a:fld id="{00000000-1234-1234-1234-123412341234}" type="slidenum">
              <a:rPr lang="en-US" sz="1300" b="0" i="0" u="none">
                <a:solidFill>
                  <a:srgbClr val="000000"/>
                </a:solidFill>
                <a:latin typeface="Times New Roman"/>
                <a:ea typeface="Times New Roman"/>
                <a:cs typeface="Times New Roman"/>
                <a:sym typeface="Times New Roman"/>
              </a:rPr>
              <a:t>44</a:t>
            </a:fld>
            <a:endParaRPr/>
          </a:p>
        </p:txBody>
      </p:sp>
      <p:sp>
        <p:nvSpPr>
          <p:cNvPr id="39" name="Google Shape;39;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 name="Google Shape;40;p1:notes"/>
          <p:cNvSpPr txBox="1">
            <a:spLocks noGrp="1"/>
          </p:cNvSpPr>
          <p:nvPr>
            <p:ph type="body" idx="1"/>
          </p:nvPr>
        </p:nvSpPr>
        <p:spPr>
          <a:xfrm>
            <a:off x="974725" y="4560887"/>
            <a:ext cx="5365750" cy="4319587"/>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56D26E1-9C4A-1588-D44D-8C58F8CFA6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19A56C2-9F27-F24B-BBB0-B8AE80A2FDD6}" type="slidenum">
              <a:rPr lang="en-US" altLang="en-US" sz="1300" smtClean="0">
                <a:solidFill>
                  <a:srgbClr val="000000"/>
                </a:solidFill>
              </a:rPr>
              <a:pPr/>
              <a:t>45</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CD2FBC-F626-ADFA-18B0-7262546A4138}"/>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1E184DAF-D899-414A-20B4-5434659E218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F4233-CEEF-1031-4B88-AE92F478B848}"/>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C80DD589-A15E-6BA3-AC4C-97B76DA66F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EC57E3B-E2BD-A141-8353-0BB0EE5E6917}" type="slidenum">
              <a:rPr lang="en-US" altLang="en-US" sz="1300" smtClean="0">
                <a:solidFill>
                  <a:srgbClr val="000000"/>
                </a:solidFill>
              </a:rPr>
              <a:pPr/>
              <a:t>46</a:t>
            </a:fld>
            <a:endParaRPr lang="en-US" altLang="en-US" sz="1300">
              <a:solidFill>
                <a:srgbClr val="000000"/>
              </a:solidFill>
            </a:endParaRPr>
          </a:p>
        </p:txBody>
      </p:sp>
      <p:sp>
        <p:nvSpPr>
          <p:cNvPr id="5123" name="Rectangle 1026">
            <a:extLst>
              <a:ext uri="{FF2B5EF4-FFF2-40B4-BE49-F238E27FC236}">
                <a16:creationId xmlns:a16="http://schemas.microsoft.com/office/drawing/2014/main" id="{FE26ECF2-8746-DD78-AE91-DD15E4AA3D56}"/>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715A6168-17BC-E558-418F-1F8F2A4216C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8345698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F7766-3140-948D-CCE6-8A2297532F4A}"/>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190FD0F1-05B5-1917-1154-4E68EED1F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EC57E3B-E2BD-A141-8353-0BB0EE5E6917}" type="slidenum">
              <a:rPr lang="en-US" altLang="en-US" sz="1300" smtClean="0">
                <a:solidFill>
                  <a:srgbClr val="000000"/>
                </a:solidFill>
              </a:rPr>
              <a:pPr/>
              <a:t>47</a:t>
            </a:fld>
            <a:endParaRPr lang="en-US" altLang="en-US" sz="1300">
              <a:solidFill>
                <a:srgbClr val="000000"/>
              </a:solidFill>
            </a:endParaRPr>
          </a:p>
        </p:txBody>
      </p:sp>
      <p:sp>
        <p:nvSpPr>
          <p:cNvPr id="5123" name="Rectangle 1026">
            <a:extLst>
              <a:ext uri="{FF2B5EF4-FFF2-40B4-BE49-F238E27FC236}">
                <a16:creationId xmlns:a16="http://schemas.microsoft.com/office/drawing/2014/main" id="{5BBCBA76-9B9A-9645-FBF2-266063702C2A}"/>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F5F1A7AD-8F99-156E-1875-568FB35D37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15951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DF011422-1B04-2C63-15C5-E6CD0F4190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D22A3F1-E498-4594-A3F9-5D4B823C66C1}" type="slidenum">
              <a:rPr lang="en-US" altLang="en-US" sz="1300" smtClean="0">
                <a:solidFill>
                  <a:srgbClr val="000000"/>
                </a:solidFill>
              </a:rPr>
              <a:pPr/>
              <a:t>3</a:t>
            </a:fld>
            <a:endParaRPr lang="en-US" altLang="en-US" sz="1300">
              <a:solidFill>
                <a:srgbClr val="000000"/>
              </a:solidFill>
            </a:endParaRPr>
          </a:p>
        </p:txBody>
      </p:sp>
      <p:sp>
        <p:nvSpPr>
          <p:cNvPr id="7171" name="Rectangle 1026">
            <a:extLst>
              <a:ext uri="{FF2B5EF4-FFF2-40B4-BE49-F238E27FC236}">
                <a16:creationId xmlns:a16="http://schemas.microsoft.com/office/drawing/2014/main" id="{9444DB6F-35F7-F795-70AF-781BB421FEDA}"/>
              </a:ext>
            </a:extLst>
          </p:cNvPr>
          <p:cNvSpPr>
            <a:spLocks noGrp="1" noRot="1" noChangeAspect="1" noChangeArrowheads="1" noTextEdit="1"/>
          </p:cNvSpPr>
          <p:nvPr>
            <p:ph type="sldImg"/>
          </p:nvPr>
        </p:nvSpPr>
        <p:spPr>
          <a:ln/>
        </p:spPr>
      </p:sp>
      <p:sp>
        <p:nvSpPr>
          <p:cNvPr id="7172" name="Rectangle 1027">
            <a:extLst>
              <a:ext uri="{FF2B5EF4-FFF2-40B4-BE49-F238E27FC236}">
                <a16:creationId xmlns:a16="http://schemas.microsoft.com/office/drawing/2014/main" id="{0EDC8F3D-C12F-A940-7D60-C1A88B43CF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48</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54548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B978D-D098-494C-B029-C8530378680B}"/>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E46CFDE0-5A6F-AF8D-585F-CCACB346D9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49</a:t>
            </a:fld>
            <a:endParaRPr lang="en-US" altLang="en-US" sz="1300">
              <a:solidFill>
                <a:srgbClr val="000000"/>
              </a:solidFill>
            </a:endParaRPr>
          </a:p>
        </p:txBody>
      </p:sp>
      <p:sp>
        <p:nvSpPr>
          <p:cNvPr id="5123" name="Rectangle 1026">
            <a:extLst>
              <a:ext uri="{FF2B5EF4-FFF2-40B4-BE49-F238E27FC236}">
                <a16:creationId xmlns:a16="http://schemas.microsoft.com/office/drawing/2014/main" id="{186F36C4-1D06-23CC-7DB7-45EC5DBFA9FB}"/>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8EB42987-ED50-1B4D-EAC4-7E32DD5DEA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4935648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FF597BC-C2FC-1522-43FB-7676D140B6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CA773D7-2F72-4D61-969F-E9187ABB362E}" type="slidenum">
              <a:rPr lang="en-US" altLang="en-US" sz="1300" smtClean="0">
                <a:solidFill>
                  <a:srgbClr val="000000"/>
                </a:solidFill>
              </a:rPr>
              <a:pPr/>
              <a:t>50</a:t>
            </a:fld>
            <a:endParaRPr lang="en-US" altLang="en-US" sz="1300">
              <a:solidFill>
                <a:srgbClr val="000000"/>
              </a:solidFill>
            </a:endParaRPr>
          </a:p>
        </p:txBody>
      </p:sp>
      <p:sp>
        <p:nvSpPr>
          <p:cNvPr id="5123" name="Rectangle 1026">
            <a:extLst>
              <a:ext uri="{FF2B5EF4-FFF2-40B4-BE49-F238E27FC236}">
                <a16:creationId xmlns:a16="http://schemas.microsoft.com/office/drawing/2014/main" id="{8E81BD95-4FD1-E7A4-92D4-D2B60B6F3CA9}"/>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BF594115-0611-5D7E-5D90-ADD0FF7660C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3C32414B-3CEA-3CFC-F016-55CCE5827F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04F01C14-8779-054E-B40E-78A9618C32C0}" type="slidenum">
              <a:rPr lang="en-US" altLang="en-US" sz="1300" smtClean="0">
                <a:solidFill>
                  <a:srgbClr val="000000"/>
                </a:solidFill>
              </a:rPr>
              <a:pPr/>
              <a:t>51</a:t>
            </a:fld>
            <a:endParaRPr lang="en-US" altLang="en-US" sz="1300">
              <a:solidFill>
                <a:srgbClr val="000000"/>
              </a:solidFill>
            </a:endParaRPr>
          </a:p>
        </p:txBody>
      </p:sp>
      <p:sp>
        <p:nvSpPr>
          <p:cNvPr id="5123" name="Rectangle 1026">
            <a:extLst>
              <a:ext uri="{FF2B5EF4-FFF2-40B4-BE49-F238E27FC236}">
                <a16:creationId xmlns:a16="http://schemas.microsoft.com/office/drawing/2014/main" id="{14FC493D-1875-179C-3C7A-72B43D8229D6}"/>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82EAB6A3-1117-FE89-12D3-3164595D5F7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FAE94-9A2B-7655-67F9-07565B86D281}"/>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3B25E85F-A49A-708C-5DDE-6710130D36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52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C11EEB64-8865-1664-FA08-A636A2852551}"/>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3C35CF74-3075-DD8C-B47F-1B2D0DE259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303532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8A9B62CF-90E4-4C07-6E19-A95B9BB30D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8BECBD14-BBA7-4E59-9FF1-75CFC456BE6F}" type="slidenum">
              <a:rPr lang="en-US" altLang="en-US" sz="1300" smtClean="0">
                <a:solidFill>
                  <a:srgbClr val="000000"/>
                </a:solidFill>
              </a:rPr>
              <a:pPr/>
              <a:t>53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043ED926-E8C4-3060-DD18-81BB1653EB20}"/>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45420AF5-B841-125F-5852-8D01EC5CDE3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975A3C42-CCD9-1E9F-E66D-2D5802CC9E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54</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AECC390-E559-BACD-8125-8E13DFC25E6F}"/>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6930C0E9-F471-A87A-B9A7-0038D09B84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fontAlgn="base"/>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a:extLst>
              <a:ext uri="{FF2B5EF4-FFF2-40B4-BE49-F238E27FC236}">
                <a16:creationId xmlns:a16="http://schemas.microsoft.com/office/drawing/2014/main" id="{25115069-64B5-D77C-C9D9-EB52E34B59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1BE13D2-F7AD-43A0-8007-37D574B23FE5}" type="slidenum">
              <a:rPr lang="en-US" altLang="en-US" sz="1300" smtClean="0">
                <a:solidFill>
                  <a:srgbClr val="000000"/>
                </a:solidFill>
              </a:rPr>
              <a:pPr/>
              <a:t>55</a:t>
            </a:fld>
            <a:endParaRPr lang="en-US" altLang="en-US" sz="1300">
              <a:solidFill>
                <a:srgbClr val="000000"/>
              </a:solidFill>
            </a:endParaRPr>
          </a:p>
        </p:txBody>
      </p:sp>
      <p:sp>
        <p:nvSpPr>
          <p:cNvPr id="5122" name="Rectangle 1026">
            <a:extLst>
              <a:ext uri="{FF2B5EF4-FFF2-40B4-BE49-F238E27FC236}">
                <a16:creationId xmlns:a16="http://schemas.microsoft.com/office/drawing/2014/main" id="{284FA658-211D-3F9B-DE46-259625490A79}"/>
              </a:ext>
            </a:extLst>
          </p:cNvPr>
          <p:cNvSpPr>
            <a:spLocks noGrp="1" noRot="1" noChangeAspect="1" noChangeArrowheads="1" noTextEdit="1"/>
          </p:cNvSpPr>
          <p:nvPr>
            <p:ph type="sldImg"/>
          </p:nvPr>
        </p:nvSpPr>
        <p:spPr>
          <a:ln/>
        </p:spPr>
      </p:sp>
      <p:sp>
        <p:nvSpPr>
          <p:cNvPr id="5123" name="Rectangle 1027">
            <a:extLst>
              <a:ext uri="{FF2B5EF4-FFF2-40B4-BE49-F238E27FC236}">
                <a16:creationId xmlns:a16="http://schemas.microsoft.com/office/drawing/2014/main" id="{FF724703-6376-47A0-493A-1EBD28E986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CB809-9A49-B7CC-9D73-4217A43272EE}"/>
            </a:ext>
          </a:extLst>
        </p:cNvPr>
        <p:cNvGrpSpPr/>
        <p:nvPr/>
      </p:nvGrpSpPr>
      <p:grpSpPr>
        <a:xfrm>
          <a:off x="0" y="0"/>
          <a:ext cx="0" cy="0"/>
          <a:chOff x="0" y="0"/>
          <a:chExt cx="0" cy="0"/>
        </a:xfrm>
      </p:grpSpPr>
      <p:sp>
        <p:nvSpPr>
          <p:cNvPr id="5121" name="Rectangle 7">
            <a:extLst>
              <a:ext uri="{FF2B5EF4-FFF2-40B4-BE49-F238E27FC236}">
                <a16:creationId xmlns:a16="http://schemas.microsoft.com/office/drawing/2014/main" id="{EE036E05-6ADA-C615-D70E-FD42C73700D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41BE13D2-F7AD-43A0-8007-37D574B23FE5}" type="slidenum">
              <a:rPr lang="en-US" altLang="en-US" sz="1300" smtClean="0">
                <a:solidFill>
                  <a:srgbClr val="000000"/>
                </a:solidFill>
              </a:rPr>
              <a:pPr/>
              <a:t>56</a:t>
            </a:fld>
            <a:endParaRPr lang="en-US" altLang="en-US" sz="1300">
              <a:solidFill>
                <a:srgbClr val="000000"/>
              </a:solidFill>
            </a:endParaRPr>
          </a:p>
        </p:txBody>
      </p:sp>
      <p:sp>
        <p:nvSpPr>
          <p:cNvPr id="5122" name="Rectangle 1026">
            <a:extLst>
              <a:ext uri="{FF2B5EF4-FFF2-40B4-BE49-F238E27FC236}">
                <a16:creationId xmlns:a16="http://schemas.microsoft.com/office/drawing/2014/main" id="{3C2EA271-EC56-6EF0-0D37-0D2E7FE3FB1E}"/>
              </a:ext>
            </a:extLst>
          </p:cNvPr>
          <p:cNvSpPr>
            <a:spLocks noGrp="1" noRot="1" noChangeAspect="1" noChangeArrowheads="1" noTextEdit="1"/>
          </p:cNvSpPr>
          <p:nvPr>
            <p:ph type="sldImg"/>
          </p:nvPr>
        </p:nvSpPr>
        <p:spPr>
          <a:ln/>
        </p:spPr>
      </p:sp>
      <p:sp>
        <p:nvSpPr>
          <p:cNvPr id="5123" name="Rectangle 1027">
            <a:extLst>
              <a:ext uri="{FF2B5EF4-FFF2-40B4-BE49-F238E27FC236}">
                <a16:creationId xmlns:a16="http://schemas.microsoft.com/office/drawing/2014/main" id="{A14D5F13-268D-4417-A0A5-4D887EAE14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65184116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F9162-EDFC-55EA-745A-FE64F1E1A62A}"/>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EFFA7050-3773-5CF0-D473-A20344FE5E3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57419E2E-2477-B140-B579-DCF4F156D38E}" type="slidenum">
              <a:rPr lang="en-US" altLang="en-US" sz="1300" smtClean="0">
                <a:solidFill>
                  <a:srgbClr val="000000"/>
                </a:solidFill>
              </a:rPr>
              <a:pPr/>
              <a:t>57</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9942081-04C1-8291-A7BE-8294ADE595BE}"/>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90331CF5-0A2D-9950-9E05-AB4465E533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Minimize overlap with tumor boards</a:t>
            </a:r>
          </a:p>
        </p:txBody>
      </p:sp>
    </p:spTree>
    <p:extLst>
      <p:ext uri="{BB962C8B-B14F-4D97-AF65-F5344CB8AC3E}">
        <p14:creationId xmlns:p14="http://schemas.microsoft.com/office/powerpoint/2010/main" val="75278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5A8268E7-37D0-2E5F-5920-233F501544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6DB9E05-0089-4655-9181-D9C2208F3F19}" type="slidenum">
              <a:rPr lang="en-US" altLang="en-US" sz="1300" smtClean="0">
                <a:solidFill>
                  <a:srgbClr val="000000"/>
                </a:solidFill>
              </a:rPr>
              <a:pPr/>
              <a:t>4</a:t>
            </a:fld>
            <a:endParaRPr lang="en-US" altLang="en-US" sz="1300">
              <a:solidFill>
                <a:srgbClr val="000000"/>
              </a:solidFill>
            </a:endParaRPr>
          </a:p>
        </p:txBody>
      </p:sp>
      <p:sp>
        <p:nvSpPr>
          <p:cNvPr id="9219" name="Rectangle 1026">
            <a:extLst>
              <a:ext uri="{FF2B5EF4-FFF2-40B4-BE49-F238E27FC236}">
                <a16:creationId xmlns:a16="http://schemas.microsoft.com/office/drawing/2014/main" id="{8E1E8A07-5435-AACB-2C50-09F941721513}"/>
              </a:ext>
            </a:extLst>
          </p:cNvPr>
          <p:cNvSpPr>
            <a:spLocks noGrp="1" noRot="1" noChangeAspect="1" noChangeArrowheads="1" noTextEdit="1"/>
          </p:cNvSpPr>
          <p:nvPr>
            <p:ph type="sldImg"/>
          </p:nvPr>
        </p:nvSpPr>
        <p:spPr>
          <a:ln/>
        </p:spPr>
      </p:sp>
      <p:sp>
        <p:nvSpPr>
          <p:cNvPr id="9220" name="Rectangle 1027">
            <a:extLst>
              <a:ext uri="{FF2B5EF4-FFF2-40B4-BE49-F238E27FC236}">
                <a16:creationId xmlns:a16="http://schemas.microsoft.com/office/drawing/2014/main" id="{708101C5-08FC-D100-E46B-D6A9EB5C28D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E77223C-2F6C-6AED-0EB0-53F31A88EEE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BB2344E-54C6-48F1-AE6B-5E84C8AF13A6}" type="slidenum">
              <a:rPr lang="en-US" altLang="en-US" sz="1300" smtClean="0">
                <a:solidFill>
                  <a:srgbClr val="000000"/>
                </a:solidFill>
              </a:rPr>
              <a:pPr/>
              <a:t>59</a:t>
            </a:fld>
            <a:endParaRPr lang="en-US" altLang="en-US" sz="1300">
              <a:solidFill>
                <a:srgbClr val="000000"/>
              </a:solidFill>
            </a:endParaRPr>
          </a:p>
        </p:txBody>
      </p:sp>
      <p:sp>
        <p:nvSpPr>
          <p:cNvPr id="5123" name="Rectangle 1026">
            <a:extLst>
              <a:ext uri="{FF2B5EF4-FFF2-40B4-BE49-F238E27FC236}">
                <a16:creationId xmlns:a16="http://schemas.microsoft.com/office/drawing/2014/main" id="{CE781F9E-0192-BF48-0AFC-F1F4657B5554}"/>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D7243EC9-7ECA-1824-CFE6-AFD1780E2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3F008-09A0-2E56-71AB-11E309AB49F4}"/>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70692073-04EF-532F-F7ED-B2BA86125D1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BB2344E-54C6-48F1-AE6B-5E84C8AF13A6}" type="slidenum">
              <a:rPr lang="en-US" altLang="en-US" sz="1300" smtClean="0">
                <a:solidFill>
                  <a:srgbClr val="000000"/>
                </a:solidFill>
              </a:rPr>
              <a:pPr/>
              <a:t>60</a:t>
            </a:fld>
            <a:endParaRPr lang="en-US" altLang="en-US" sz="1300">
              <a:solidFill>
                <a:srgbClr val="000000"/>
              </a:solidFill>
            </a:endParaRPr>
          </a:p>
        </p:txBody>
      </p:sp>
      <p:sp>
        <p:nvSpPr>
          <p:cNvPr id="5123" name="Rectangle 1026">
            <a:extLst>
              <a:ext uri="{FF2B5EF4-FFF2-40B4-BE49-F238E27FC236}">
                <a16:creationId xmlns:a16="http://schemas.microsoft.com/office/drawing/2014/main" id="{DD625B23-BD3D-5080-9BAD-92C714E200A4}"/>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DBF99C65-2EA2-A4F9-728C-27EDB938B2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924290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853C2-E617-488C-36C5-CD354C74BD6C}"/>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EC779604-73E2-E1D3-5E6E-0BD736735A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BB2344E-54C6-48F1-AE6B-5E84C8AF13A6}" type="slidenum">
              <a:rPr lang="en-US" altLang="en-US" sz="1300" smtClean="0">
                <a:solidFill>
                  <a:srgbClr val="000000"/>
                </a:solidFill>
              </a:rPr>
              <a:pPr/>
              <a:t>61</a:t>
            </a:fld>
            <a:endParaRPr lang="en-US" altLang="en-US" sz="1300">
              <a:solidFill>
                <a:srgbClr val="000000"/>
              </a:solidFill>
            </a:endParaRPr>
          </a:p>
        </p:txBody>
      </p:sp>
      <p:sp>
        <p:nvSpPr>
          <p:cNvPr id="5123" name="Rectangle 1026">
            <a:extLst>
              <a:ext uri="{FF2B5EF4-FFF2-40B4-BE49-F238E27FC236}">
                <a16:creationId xmlns:a16="http://schemas.microsoft.com/office/drawing/2014/main" id="{FE7F3CD2-2C7A-9D9E-80AF-AAB25733374B}"/>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5EE28C97-876E-7198-C87C-CE33F2614A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9581090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5C8FFC-9633-5D0F-C17F-05376F5AFA30}"/>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8F1EED3B-5322-7844-D6E7-2CDFE8A42E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BB2344E-54C6-48F1-AE6B-5E84C8AF13A6}" type="slidenum">
              <a:rPr lang="en-US" altLang="en-US" sz="1300" smtClean="0">
                <a:solidFill>
                  <a:srgbClr val="000000"/>
                </a:solidFill>
              </a:rPr>
              <a:pPr/>
              <a:t>62</a:t>
            </a:fld>
            <a:endParaRPr lang="en-US" altLang="en-US" sz="1300">
              <a:solidFill>
                <a:srgbClr val="000000"/>
              </a:solidFill>
            </a:endParaRPr>
          </a:p>
        </p:txBody>
      </p:sp>
      <p:sp>
        <p:nvSpPr>
          <p:cNvPr id="5123" name="Rectangle 1026">
            <a:extLst>
              <a:ext uri="{FF2B5EF4-FFF2-40B4-BE49-F238E27FC236}">
                <a16:creationId xmlns:a16="http://schemas.microsoft.com/office/drawing/2014/main" id="{80CBD6D2-52AE-2135-8C20-73D91CBBF16E}"/>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1F65A093-5987-8555-1BE2-09AB287190B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100303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85AB22B-C038-A6D9-95DA-6412D4041A8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123D48-6BC5-B14C-8C3A-A2F645E37CB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a:extLst>
              <a:ext uri="{FF2B5EF4-FFF2-40B4-BE49-F238E27FC236}">
                <a16:creationId xmlns:a16="http://schemas.microsoft.com/office/drawing/2014/main" id="{BCA2407D-993F-3002-8731-294603600732}"/>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A4040A98-39C1-7D3B-7DCD-CF138AC9E2C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ABC5B-FEE6-F8F2-26A8-611E22982F48}"/>
            </a:ext>
          </a:extLst>
        </p:cNvPr>
        <p:cNvGrpSpPr/>
        <p:nvPr/>
      </p:nvGrpSpPr>
      <p:grpSpPr>
        <a:xfrm>
          <a:off x="0" y="0"/>
          <a:ext cx="0" cy="0"/>
          <a:chOff x="0" y="0"/>
          <a:chExt cx="0" cy="0"/>
        </a:xfrm>
      </p:grpSpPr>
      <p:sp>
        <p:nvSpPr>
          <p:cNvPr id="5122" name="Rectangle 7">
            <a:extLst>
              <a:ext uri="{FF2B5EF4-FFF2-40B4-BE49-F238E27FC236}">
                <a16:creationId xmlns:a16="http://schemas.microsoft.com/office/drawing/2014/main" id="{3BA2694E-3F9E-D178-5B98-E9237F9466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7123D48-6BC5-B14C-8C3A-A2F645E37CBB}"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a:extLst>
              <a:ext uri="{FF2B5EF4-FFF2-40B4-BE49-F238E27FC236}">
                <a16:creationId xmlns:a16="http://schemas.microsoft.com/office/drawing/2014/main" id="{93606E5A-9FE9-3AE8-6A77-650B7DC49401}"/>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EBCD92BA-C598-2E1A-945E-FD91F0E0F4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79644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772E990D-C864-2EFA-2B68-03F1BDB773C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E4B9B8C-8CCA-4C6D-9B28-E77D34CCB415}" type="slidenum">
              <a:rPr kumimoji="0" lang="en-US"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3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123" name="Rectangle 1026">
            <a:extLst>
              <a:ext uri="{FF2B5EF4-FFF2-40B4-BE49-F238E27FC236}">
                <a16:creationId xmlns:a16="http://schemas.microsoft.com/office/drawing/2014/main" id="{B565C1F3-6C8C-B1CC-1F31-B3716D902B5A}"/>
              </a:ext>
            </a:extLst>
          </p:cNvPr>
          <p:cNvSpPr>
            <a:spLocks noGrp="1" noRot="1" noChangeAspect="1" noChangeArrowheads="1" noTextEdit="1"/>
          </p:cNvSpPr>
          <p:nvPr>
            <p:ph type="sldImg"/>
          </p:nvPr>
        </p:nvSpPr>
        <p:spPr>
          <a:xfrm>
            <a:off x="1257300" y="720725"/>
            <a:ext cx="4800600" cy="3600450"/>
          </a:xfrm>
          <a:ln/>
        </p:spPr>
      </p:sp>
      <p:sp>
        <p:nvSpPr>
          <p:cNvPr id="5124" name="Rectangle 1027">
            <a:extLst>
              <a:ext uri="{FF2B5EF4-FFF2-40B4-BE49-F238E27FC236}">
                <a16:creationId xmlns:a16="http://schemas.microsoft.com/office/drawing/2014/main" id="{9DFF23A3-EA07-27E6-C5D4-1D45CB9BF3F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B9ED3-3274-DED6-51EB-CC5706D74422}"/>
            </a:ext>
          </a:extLst>
        </p:cNvPr>
        <p:cNvGrpSpPr/>
        <p:nvPr/>
      </p:nvGrpSpPr>
      <p:grpSpPr>
        <a:xfrm>
          <a:off x="0" y="0"/>
          <a:ext cx="0" cy="0"/>
          <a:chOff x="0" y="0"/>
          <a:chExt cx="0" cy="0"/>
        </a:xfrm>
      </p:grpSpPr>
      <p:sp>
        <p:nvSpPr>
          <p:cNvPr id="164866" name="Rectangle 7">
            <a:extLst>
              <a:ext uri="{FF2B5EF4-FFF2-40B4-BE49-F238E27FC236}">
                <a16:creationId xmlns:a16="http://schemas.microsoft.com/office/drawing/2014/main" id="{F4474F19-E5A5-D975-1058-19211579A4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E30ACDF-EC2C-4F4C-8631-057B08EAD9ED}" type="slidenum">
              <a:rPr lang="en-US" altLang="en-US" sz="1300" smtClean="0">
                <a:solidFill>
                  <a:srgbClr val="000000"/>
                </a:solidFill>
              </a:rPr>
              <a:pPr/>
              <a:t>72</a:t>
            </a:fld>
            <a:endParaRPr lang="en-US" altLang="en-US" sz="1300">
              <a:solidFill>
                <a:srgbClr val="000000"/>
              </a:solidFill>
            </a:endParaRPr>
          </a:p>
        </p:txBody>
      </p:sp>
      <p:sp>
        <p:nvSpPr>
          <p:cNvPr id="164867" name="Rectangle 1026">
            <a:extLst>
              <a:ext uri="{FF2B5EF4-FFF2-40B4-BE49-F238E27FC236}">
                <a16:creationId xmlns:a16="http://schemas.microsoft.com/office/drawing/2014/main" id="{B8B3162F-C4C9-43FA-8B7E-D1717E60C8DF}"/>
              </a:ext>
            </a:extLst>
          </p:cNvPr>
          <p:cNvSpPr>
            <a:spLocks noGrp="1" noRot="1" noChangeAspect="1" noChangeArrowheads="1" noTextEdit="1"/>
          </p:cNvSpPr>
          <p:nvPr>
            <p:ph type="sldImg"/>
          </p:nvPr>
        </p:nvSpPr>
        <p:spPr>
          <a:ln/>
        </p:spPr>
      </p:sp>
      <p:sp>
        <p:nvSpPr>
          <p:cNvPr id="164868" name="Rectangle 1027">
            <a:extLst>
              <a:ext uri="{FF2B5EF4-FFF2-40B4-BE49-F238E27FC236}">
                <a16:creationId xmlns:a16="http://schemas.microsoft.com/office/drawing/2014/main" id="{4DF98271-5B8B-D59A-1F52-99668EB4A08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465359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81E53A-67C4-49BB-EA96-348E4864C6C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A080FDCE-FF6F-47F1-9540-38FF8CCD7299}" type="slidenum">
              <a:rPr lang="en-US" altLang="en-US" sz="1300" smtClean="0">
                <a:solidFill>
                  <a:srgbClr val="000000"/>
                </a:solidFill>
              </a:rPr>
              <a:pPr/>
              <a:t>73</a:t>
            </a:fld>
            <a:endParaRPr lang="en-US" altLang="en-US" sz="1300">
              <a:solidFill>
                <a:srgbClr val="000000"/>
              </a:solidFill>
            </a:endParaRPr>
          </a:p>
        </p:txBody>
      </p:sp>
      <p:sp>
        <p:nvSpPr>
          <p:cNvPr id="5123" name="Rectangle 1026">
            <a:extLst>
              <a:ext uri="{FF2B5EF4-FFF2-40B4-BE49-F238E27FC236}">
                <a16:creationId xmlns:a16="http://schemas.microsoft.com/office/drawing/2014/main" id="{857BEBED-AA59-0DA2-4834-B4481C05F9B6}"/>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0EF490FD-D4CF-8368-98DD-79C917A212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ABCEB642-E9C0-3287-EF25-94493C150F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CD14536A-5EA1-9A45-A995-15D9357ED24D}" type="slidenum">
              <a:rPr lang="en-US" altLang="en-US" sz="1300" smtClean="0">
                <a:solidFill>
                  <a:srgbClr val="000000"/>
                </a:solidFill>
              </a:rPr>
              <a:pPr/>
              <a:t>75</a:t>
            </a:fld>
            <a:endParaRPr lang="en-US" altLang="en-US" sz="1300">
              <a:solidFill>
                <a:srgbClr val="000000"/>
              </a:solidFill>
            </a:endParaRPr>
          </a:p>
        </p:txBody>
      </p:sp>
      <p:sp>
        <p:nvSpPr>
          <p:cNvPr id="5123" name="Rectangle 1026">
            <a:extLst>
              <a:ext uri="{FF2B5EF4-FFF2-40B4-BE49-F238E27FC236}">
                <a16:creationId xmlns:a16="http://schemas.microsoft.com/office/drawing/2014/main" id="{7917D855-B475-3A0E-13F8-79E459EC13F7}"/>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C115B120-2C10-81F4-34EF-72C1CFEEC94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0B7959F1-FD66-4D96-B3C6-09D3848AACC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AEE0F64-E012-472C-9BAD-2B9393C4615F}" type="slidenum">
              <a:rPr lang="en-US" altLang="en-US" sz="1300" smtClean="0">
                <a:solidFill>
                  <a:srgbClr val="000000"/>
                </a:solidFill>
              </a:rPr>
              <a:pPr/>
              <a:t>5</a:t>
            </a:fld>
            <a:endParaRPr lang="en-US" altLang="en-US" sz="1300">
              <a:solidFill>
                <a:srgbClr val="000000"/>
              </a:solidFill>
            </a:endParaRPr>
          </a:p>
        </p:txBody>
      </p:sp>
      <p:sp>
        <p:nvSpPr>
          <p:cNvPr id="11267" name="Rectangle 1026">
            <a:extLst>
              <a:ext uri="{FF2B5EF4-FFF2-40B4-BE49-F238E27FC236}">
                <a16:creationId xmlns:a16="http://schemas.microsoft.com/office/drawing/2014/main" id="{BD6DEC59-385F-71A5-D30F-4C9CE7FA4193}"/>
              </a:ext>
            </a:extLst>
          </p:cNvPr>
          <p:cNvSpPr>
            <a:spLocks noGrp="1" noRot="1" noChangeAspect="1" noChangeArrowheads="1" noTextEdit="1"/>
          </p:cNvSpPr>
          <p:nvPr>
            <p:ph type="sldImg"/>
          </p:nvPr>
        </p:nvSpPr>
        <p:spPr>
          <a:ln/>
        </p:spPr>
      </p:sp>
      <p:sp>
        <p:nvSpPr>
          <p:cNvPr id="11268" name="Rectangle 1027">
            <a:extLst>
              <a:ext uri="{FF2B5EF4-FFF2-40B4-BE49-F238E27FC236}">
                <a16:creationId xmlns:a16="http://schemas.microsoft.com/office/drawing/2014/main" id="{1F6797AE-9853-A384-DCC7-657D5E0C2C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BBFB549-8E4F-468D-6905-22C1CDB5A6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7AA1162B-4508-DD4C-B23D-C486AA75833D}" type="slidenum">
              <a:rPr lang="en-US" altLang="en-US" sz="1300" smtClean="0">
                <a:solidFill>
                  <a:srgbClr val="000000"/>
                </a:solidFill>
              </a:rPr>
              <a:pPr/>
              <a:t>76</a:t>
            </a:fld>
            <a:endParaRPr lang="en-US" altLang="en-US" sz="1300">
              <a:solidFill>
                <a:srgbClr val="000000"/>
              </a:solidFill>
            </a:endParaRPr>
          </a:p>
        </p:txBody>
      </p:sp>
      <p:sp>
        <p:nvSpPr>
          <p:cNvPr id="5123" name="Rectangle 1026">
            <a:extLst>
              <a:ext uri="{FF2B5EF4-FFF2-40B4-BE49-F238E27FC236}">
                <a16:creationId xmlns:a16="http://schemas.microsoft.com/office/drawing/2014/main" id="{59CAF4D0-0134-BAA2-BE4B-BA2714FF3DB5}"/>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A607A0E2-B302-A320-40F3-B70DD202E8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2BC60208-3C7D-1CC5-121C-DBC714736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D8CEE7F-F1B1-4D22-98CA-8DDD13EFAEE0}" type="slidenum">
              <a:rPr lang="en-US" altLang="en-US" sz="1300" smtClean="0">
                <a:solidFill>
                  <a:srgbClr val="000000"/>
                </a:solidFill>
              </a:rPr>
              <a:pPr/>
              <a:t>77</a:t>
            </a:fld>
            <a:endParaRPr lang="en-US" altLang="en-US" sz="1300">
              <a:solidFill>
                <a:srgbClr val="000000"/>
              </a:solidFill>
            </a:endParaRPr>
          </a:p>
        </p:txBody>
      </p:sp>
      <p:sp>
        <p:nvSpPr>
          <p:cNvPr id="5123" name="Rectangle 1026">
            <a:extLst>
              <a:ext uri="{FF2B5EF4-FFF2-40B4-BE49-F238E27FC236}">
                <a16:creationId xmlns:a16="http://schemas.microsoft.com/office/drawing/2014/main" id="{419BD768-A148-A6D6-8B9A-3FABD3F643E7}"/>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B54ACF0D-CE51-3AB0-C796-7E0114875D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5AD99A85-BB1D-FEF5-E2B9-647AD7B887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1A665C4E-76B6-4AFE-ABB9-B8CFB3E668EB}" type="slidenum">
              <a:rPr lang="en-US" altLang="en-US" sz="1300" smtClean="0">
                <a:solidFill>
                  <a:srgbClr val="000000"/>
                </a:solidFill>
              </a:rPr>
              <a:pPr/>
              <a:t>78</a:t>
            </a:fld>
            <a:endParaRPr lang="en-US" altLang="en-US" sz="1300">
              <a:solidFill>
                <a:srgbClr val="000000"/>
              </a:solidFill>
            </a:endParaRPr>
          </a:p>
        </p:txBody>
      </p:sp>
      <p:sp>
        <p:nvSpPr>
          <p:cNvPr id="5123" name="Rectangle 1026">
            <a:extLst>
              <a:ext uri="{FF2B5EF4-FFF2-40B4-BE49-F238E27FC236}">
                <a16:creationId xmlns:a16="http://schemas.microsoft.com/office/drawing/2014/main" id="{F130787F-F1FE-D6DA-4E15-23B377585641}"/>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DED82716-184E-6084-18AE-013CF7C176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0528B5AD-B208-F31A-61B2-1FC0F41367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2580962A-7C8D-472F-A8EB-2D9BD21D0955}" type="slidenum">
              <a:rPr lang="en-US" altLang="en-US" sz="1300" smtClean="0">
                <a:solidFill>
                  <a:srgbClr val="000000"/>
                </a:solidFill>
              </a:rPr>
              <a:pPr/>
              <a:t>79</a:t>
            </a:fld>
            <a:endParaRPr lang="en-US" altLang="en-US" sz="1300">
              <a:solidFill>
                <a:srgbClr val="000000"/>
              </a:solidFill>
            </a:endParaRPr>
          </a:p>
        </p:txBody>
      </p:sp>
      <p:sp>
        <p:nvSpPr>
          <p:cNvPr id="5123" name="Rectangle 1026">
            <a:extLst>
              <a:ext uri="{FF2B5EF4-FFF2-40B4-BE49-F238E27FC236}">
                <a16:creationId xmlns:a16="http://schemas.microsoft.com/office/drawing/2014/main" id="{ECF1DF67-294F-37F7-0DB8-6AD7C51EBD97}"/>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FC43EB83-F0CE-9C90-6AA5-1B23EAF689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807C457A-ED24-024C-0E24-9D4025B036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9E30ACDF-EC2C-4F4C-8631-057B08EAD9ED}" type="slidenum">
              <a:rPr lang="en-US" altLang="en-US" sz="1300" smtClean="0">
                <a:solidFill>
                  <a:srgbClr val="000000"/>
                </a:solidFill>
              </a:rPr>
              <a:pPr/>
              <a:t>80</a:t>
            </a:fld>
            <a:endParaRPr lang="en-US" altLang="en-US" sz="1300">
              <a:solidFill>
                <a:srgbClr val="000000"/>
              </a:solidFill>
            </a:endParaRPr>
          </a:p>
        </p:txBody>
      </p:sp>
      <p:sp>
        <p:nvSpPr>
          <p:cNvPr id="164867" name="Rectangle 1026">
            <a:extLst>
              <a:ext uri="{FF2B5EF4-FFF2-40B4-BE49-F238E27FC236}">
                <a16:creationId xmlns:a16="http://schemas.microsoft.com/office/drawing/2014/main" id="{A0E1E902-BD22-E41D-FFD8-BD4434037AFF}"/>
              </a:ext>
            </a:extLst>
          </p:cNvPr>
          <p:cNvSpPr>
            <a:spLocks noGrp="1" noRot="1" noChangeAspect="1" noChangeArrowheads="1" noTextEdit="1"/>
          </p:cNvSpPr>
          <p:nvPr>
            <p:ph type="sldImg"/>
          </p:nvPr>
        </p:nvSpPr>
        <p:spPr>
          <a:ln/>
        </p:spPr>
      </p:sp>
      <p:sp>
        <p:nvSpPr>
          <p:cNvPr id="164868" name="Rectangle 1027">
            <a:extLst>
              <a:ext uri="{FF2B5EF4-FFF2-40B4-BE49-F238E27FC236}">
                <a16:creationId xmlns:a16="http://schemas.microsoft.com/office/drawing/2014/main" id="{165FDEFF-1A47-F898-411D-53068D45FFE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87886-A64C-D4EC-65DF-9EE6C60C7225}"/>
            </a:ext>
          </a:extLst>
        </p:cNvPr>
        <p:cNvGrpSpPr/>
        <p:nvPr/>
      </p:nvGrpSpPr>
      <p:grpSpPr>
        <a:xfrm>
          <a:off x="0" y="0"/>
          <a:ext cx="0" cy="0"/>
          <a:chOff x="0" y="0"/>
          <a:chExt cx="0" cy="0"/>
        </a:xfrm>
      </p:grpSpPr>
      <p:sp>
        <p:nvSpPr>
          <p:cNvPr id="13314" name="Rectangle 7">
            <a:extLst>
              <a:ext uri="{FF2B5EF4-FFF2-40B4-BE49-F238E27FC236}">
                <a16:creationId xmlns:a16="http://schemas.microsoft.com/office/drawing/2014/main" id="{AF7E11CF-EC0E-ADFE-3A5E-64BE795E983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70B29C6-C150-4137-8A03-683075CEEAD7}" type="slidenum">
              <a:rPr lang="en-US" altLang="en-US" sz="1300" smtClean="0">
                <a:solidFill>
                  <a:srgbClr val="000000"/>
                </a:solidFill>
              </a:rPr>
              <a:pPr/>
              <a:t>81</a:t>
            </a:fld>
            <a:endParaRPr lang="en-US" altLang="en-US" sz="1300">
              <a:solidFill>
                <a:srgbClr val="000000"/>
              </a:solidFill>
            </a:endParaRPr>
          </a:p>
        </p:txBody>
      </p:sp>
      <p:sp>
        <p:nvSpPr>
          <p:cNvPr id="13315" name="Rectangle 1026">
            <a:extLst>
              <a:ext uri="{FF2B5EF4-FFF2-40B4-BE49-F238E27FC236}">
                <a16:creationId xmlns:a16="http://schemas.microsoft.com/office/drawing/2014/main" id="{502EE89E-4DFF-8562-659C-992BCEC91296}"/>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D1BE11C1-CE82-A1A9-D01C-EF557D407EB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426718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F478903A-E911-14F0-7AA5-596FF64478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70B29C6-C150-4137-8A03-683075CEEAD7}" type="slidenum">
              <a:rPr lang="en-US" altLang="en-US" sz="1300" smtClean="0">
                <a:solidFill>
                  <a:srgbClr val="000000"/>
                </a:solidFill>
              </a:rPr>
              <a:pPr/>
              <a:t>6</a:t>
            </a:fld>
            <a:endParaRPr lang="en-US" altLang="en-US" sz="1300">
              <a:solidFill>
                <a:srgbClr val="000000"/>
              </a:solidFill>
            </a:endParaRPr>
          </a:p>
        </p:txBody>
      </p:sp>
      <p:sp>
        <p:nvSpPr>
          <p:cNvPr id="13315" name="Rectangle 1026">
            <a:extLst>
              <a:ext uri="{FF2B5EF4-FFF2-40B4-BE49-F238E27FC236}">
                <a16:creationId xmlns:a16="http://schemas.microsoft.com/office/drawing/2014/main" id="{E6B66841-271A-BC4B-4FC8-83ADC4C41E49}"/>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8E157646-9A83-09BE-6B4D-E3B9D134688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DB0D8A-9D08-BFC7-8B06-637A9431B030}"/>
            </a:ext>
          </a:extLst>
        </p:cNvPr>
        <p:cNvGrpSpPr/>
        <p:nvPr/>
      </p:nvGrpSpPr>
      <p:grpSpPr>
        <a:xfrm>
          <a:off x="0" y="0"/>
          <a:ext cx="0" cy="0"/>
          <a:chOff x="0" y="0"/>
          <a:chExt cx="0" cy="0"/>
        </a:xfrm>
      </p:grpSpPr>
      <p:sp>
        <p:nvSpPr>
          <p:cNvPr id="13314" name="Rectangle 7">
            <a:extLst>
              <a:ext uri="{FF2B5EF4-FFF2-40B4-BE49-F238E27FC236}">
                <a16:creationId xmlns:a16="http://schemas.microsoft.com/office/drawing/2014/main" id="{9F5C2340-CB5A-75E6-2766-263A1EFBD6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70B29C6-C150-4137-8A03-683075CEEAD7}" type="slidenum">
              <a:rPr lang="en-US" altLang="en-US" sz="1300" smtClean="0">
                <a:solidFill>
                  <a:srgbClr val="000000"/>
                </a:solidFill>
              </a:rPr>
              <a:pPr/>
              <a:t>7</a:t>
            </a:fld>
            <a:endParaRPr lang="en-US" altLang="en-US" sz="1300">
              <a:solidFill>
                <a:srgbClr val="000000"/>
              </a:solidFill>
            </a:endParaRPr>
          </a:p>
        </p:txBody>
      </p:sp>
      <p:sp>
        <p:nvSpPr>
          <p:cNvPr id="13315" name="Rectangle 1026">
            <a:extLst>
              <a:ext uri="{FF2B5EF4-FFF2-40B4-BE49-F238E27FC236}">
                <a16:creationId xmlns:a16="http://schemas.microsoft.com/office/drawing/2014/main" id="{2F46E697-33E4-BD33-EEF1-D9F27AD8D619}"/>
              </a:ext>
            </a:extLst>
          </p:cNvPr>
          <p:cNvSpPr>
            <a:spLocks noGrp="1" noRot="1" noChangeAspect="1" noChangeArrowheads="1" noTextEdit="1"/>
          </p:cNvSpPr>
          <p:nvPr>
            <p:ph type="sldImg"/>
          </p:nvPr>
        </p:nvSpPr>
        <p:spPr>
          <a:ln/>
        </p:spPr>
      </p:sp>
      <p:sp>
        <p:nvSpPr>
          <p:cNvPr id="13316" name="Rectangle 1027">
            <a:extLst>
              <a:ext uri="{FF2B5EF4-FFF2-40B4-BE49-F238E27FC236}">
                <a16:creationId xmlns:a16="http://schemas.microsoft.com/office/drawing/2014/main" id="{00458104-8E83-504B-5B0E-085D85C45ED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299799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4431FD5-F171-44DA-5885-9D7CEC658B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fld id="{FE838C88-1ABA-4538-BA4D-912379AA531E}" type="slidenum">
              <a:rPr lang="en-US" altLang="en-US" sz="1300" smtClean="0">
                <a:solidFill>
                  <a:srgbClr val="000000"/>
                </a:solidFill>
              </a:rPr>
              <a:pPr/>
              <a:t>8</a:t>
            </a:fld>
            <a:endParaRPr lang="en-US" altLang="en-US" sz="1300">
              <a:solidFill>
                <a:srgbClr val="000000"/>
              </a:solidFill>
            </a:endParaRPr>
          </a:p>
        </p:txBody>
      </p:sp>
      <p:sp>
        <p:nvSpPr>
          <p:cNvPr id="5123" name="Rectangle 1026">
            <a:extLst>
              <a:ext uri="{FF2B5EF4-FFF2-40B4-BE49-F238E27FC236}">
                <a16:creationId xmlns:a16="http://schemas.microsoft.com/office/drawing/2014/main" id="{386AA8E6-67F3-7B22-C071-E622B7F53709}"/>
              </a:ext>
            </a:extLst>
          </p:cNvPr>
          <p:cNvSpPr>
            <a:spLocks noGrp="1" noRot="1" noChangeAspect="1" noChangeArrowheads="1" noTextEdit="1"/>
          </p:cNvSpPr>
          <p:nvPr>
            <p:ph type="sldImg"/>
          </p:nvPr>
        </p:nvSpPr>
        <p:spPr>
          <a:ln/>
        </p:spPr>
      </p:sp>
      <p:sp>
        <p:nvSpPr>
          <p:cNvPr id="5124" name="Rectangle 1027">
            <a:extLst>
              <a:ext uri="{FF2B5EF4-FFF2-40B4-BE49-F238E27FC236}">
                <a16:creationId xmlns:a16="http://schemas.microsoft.com/office/drawing/2014/main" id="{16A8F0FA-E8CB-BE13-B8B5-D4B1D5EDCF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dirty="0">
                <a:solidFill>
                  <a:srgbClr val="232861"/>
                </a:solidFill>
                <a:cs typeface="Arial" panose="020B0604020202020204" pitchFamily="34" charset="0"/>
              </a:rPr>
              <a:t>Inception Date: 1/31/2007</a:t>
            </a:r>
          </a:p>
        </p:txBody>
      </p:sp>
    </p:spTree>
    <p:extLst>
      <p:ext uri="{BB962C8B-B14F-4D97-AF65-F5344CB8AC3E}">
        <p14:creationId xmlns:p14="http://schemas.microsoft.com/office/powerpoint/2010/main" val="3838375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262505-EDF5-F930-8237-A1787EE1560F}"/>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8EFDC9F-E8A9-938C-AAE2-C9024FF878A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B3686F-F1EB-F0BA-68CF-424CD36FEE2B}"/>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DF590B8-8BD1-435C-B674-369A82A377B8}" type="slidenum">
              <a:rPr lang="en-US" altLang="en-US"/>
              <a:pPr>
                <a:defRPr/>
              </a:pPr>
              <a:t>‹#›</a:t>
            </a:fld>
            <a:endParaRPr lang="en-US" altLang="en-US"/>
          </a:p>
        </p:txBody>
      </p:sp>
    </p:spTree>
    <p:extLst>
      <p:ext uri="{BB962C8B-B14F-4D97-AF65-F5344CB8AC3E}">
        <p14:creationId xmlns:p14="http://schemas.microsoft.com/office/powerpoint/2010/main" val="803792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8A83C9F-2F73-310F-1024-B3792550C815}"/>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87C04BC-B8EF-5B4E-100F-A67238DCDA7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CD0ADB-AFEA-6010-7EE8-8B535A36B192}"/>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ACD0E18-FB08-4E27-8F86-11493C75ED73}" type="slidenum">
              <a:rPr lang="en-US" altLang="en-US"/>
              <a:pPr>
                <a:defRPr/>
              </a:pPr>
              <a:t>‹#›</a:t>
            </a:fld>
            <a:endParaRPr lang="en-US" altLang="en-US"/>
          </a:p>
        </p:txBody>
      </p:sp>
    </p:spTree>
    <p:extLst>
      <p:ext uri="{BB962C8B-B14F-4D97-AF65-F5344CB8AC3E}">
        <p14:creationId xmlns:p14="http://schemas.microsoft.com/office/powerpoint/2010/main" val="34504029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8676C30-4736-FFDF-E1C5-48FF97ABB34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971B0A-7ECD-DFA2-7A28-E9E93D545E6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5240D6-4F55-A4BB-DDB2-71AE2E0EF5FE}"/>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1715705-D580-0B49-A105-9060C9CE680B}" type="slidenum">
              <a:rPr lang="en-US" altLang="en-US"/>
              <a:pPr>
                <a:defRPr/>
              </a:pPr>
              <a:t>‹#›</a:t>
            </a:fld>
            <a:endParaRPr lang="en-US" altLang="en-US"/>
          </a:p>
        </p:txBody>
      </p:sp>
    </p:spTree>
    <p:extLst>
      <p:ext uri="{BB962C8B-B14F-4D97-AF65-F5344CB8AC3E}">
        <p14:creationId xmlns:p14="http://schemas.microsoft.com/office/powerpoint/2010/main" val="2423937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D9E3A0C-B704-6910-5F52-5AE529E3F858}"/>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A2AED8B-5DDB-DE66-6CA9-1FB53487FD5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9F92F8-08F2-6B98-A7F9-46F2FFD9E61A}"/>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9BB2B57-A630-8F4B-AAC6-4B140AA4386C}" type="slidenum">
              <a:rPr lang="en-US" altLang="en-US"/>
              <a:pPr>
                <a:defRPr/>
              </a:pPr>
              <a:t>‹#›</a:t>
            </a:fld>
            <a:endParaRPr lang="en-US" altLang="en-US"/>
          </a:p>
        </p:txBody>
      </p:sp>
    </p:spTree>
    <p:extLst>
      <p:ext uri="{BB962C8B-B14F-4D97-AF65-F5344CB8AC3E}">
        <p14:creationId xmlns:p14="http://schemas.microsoft.com/office/powerpoint/2010/main" val="3042280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D82A38-5EEA-C62A-4339-561E123E8E01}"/>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A01F9B4-0954-9FAC-640F-C6E7838A376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ED38C5-74C6-ABA8-17BA-5090198F44C9}"/>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A838EAE-5B5D-40DA-87F8-659619713403}" type="slidenum">
              <a:rPr lang="en-US" altLang="en-US"/>
              <a:pPr>
                <a:defRPr/>
              </a:pPr>
              <a:t>‹#›</a:t>
            </a:fld>
            <a:endParaRPr lang="en-US" altLang="en-US"/>
          </a:p>
        </p:txBody>
      </p:sp>
    </p:spTree>
    <p:extLst>
      <p:ext uri="{BB962C8B-B14F-4D97-AF65-F5344CB8AC3E}">
        <p14:creationId xmlns:p14="http://schemas.microsoft.com/office/powerpoint/2010/main" val="3349824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F6F83CB-B3EC-C91B-BFEC-2D8F870514A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92E060E-F073-DD91-2833-E2F832A863E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6DA2BF-EA0F-AB8F-F122-3E59C2C04D37}"/>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9B0FB70B-8100-413E-AF8A-4F9F01B3CF20}" type="slidenum">
              <a:rPr lang="en-US" altLang="en-US"/>
              <a:pPr>
                <a:defRPr/>
              </a:pPr>
              <a:t>‹#›</a:t>
            </a:fld>
            <a:endParaRPr lang="en-US" altLang="en-US"/>
          </a:p>
        </p:txBody>
      </p:sp>
    </p:spTree>
    <p:extLst>
      <p:ext uri="{BB962C8B-B14F-4D97-AF65-F5344CB8AC3E}">
        <p14:creationId xmlns:p14="http://schemas.microsoft.com/office/powerpoint/2010/main" val="946849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3675BC-737C-BE0A-15BB-A7782C9D18EB}"/>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1313BC-8BC2-583F-93EF-BC25BF82B44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D24B3E-0F59-CFB7-1842-632581351FC6}"/>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35F12E8-6232-410C-A552-FFEA5D1FB1B7}" type="slidenum">
              <a:rPr lang="en-US" altLang="en-US"/>
              <a:pPr>
                <a:defRPr/>
              </a:pPr>
              <a:t>‹#›</a:t>
            </a:fld>
            <a:endParaRPr lang="en-US" altLang="en-US"/>
          </a:p>
        </p:txBody>
      </p:sp>
    </p:spTree>
    <p:extLst>
      <p:ext uri="{BB962C8B-B14F-4D97-AF65-F5344CB8AC3E}">
        <p14:creationId xmlns:p14="http://schemas.microsoft.com/office/powerpoint/2010/main" val="680265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7D61E0C-22FF-B6D8-2645-173461E07851}"/>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07232E0-9CB9-AEED-0BD2-BB520288E69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C12C64A-9544-FEBF-4710-AAC42E81079F}"/>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2D3E023-58D5-B04A-9005-8F20EEF98901}" type="slidenum">
              <a:rPr lang="en-US" altLang="en-US"/>
              <a:pPr>
                <a:defRPr/>
              </a:pPr>
              <a:t>‹#›</a:t>
            </a:fld>
            <a:endParaRPr lang="en-US" altLang="en-US"/>
          </a:p>
        </p:txBody>
      </p:sp>
    </p:spTree>
    <p:extLst>
      <p:ext uri="{BB962C8B-B14F-4D97-AF65-F5344CB8AC3E}">
        <p14:creationId xmlns:p14="http://schemas.microsoft.com/office/powerpoint/2010/main" val="3624131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10C7DE0-0EF4-6433-15E1-D78C7B382B98}"/>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F1F4C6F-2AFE-3881-0009-7E24434E785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ACD820-9563-0C27-984B-3D9298775355}"/>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938CB41-5EEB-DB49-81C0-44396E46DF15}" type="slidenum">
              <a:rPr lang="en-US" altLang="en-US"/>
              <a:pPr>
                <a:defRPr/>
              </a:pPr>
              <a:t>‹#›</a:t>
            </a:fld>
            <a:endParaRPr lang="en-US" altLang="en-US"/>
          </a:p>
        </p:txBody>
      </p:sp>
    </p:spTree>
    <p:extLst>
      <p:ext uri="{BB962C8B-B14F-4D97-AF65-F5344CB8AC3E}">
        <p14:creationId xmlns:p14="http://schemas.microsoft.com/office/powerpoint/2010/main" val="37813629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15FCC71-1EC5-6736-E802-D78525514E2E}"/>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554022E-E511-C772-5F88-43BA17AF939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AD6D514-9B62-D589-F7DC-E8EF0845F03C}"/>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19E8536-193C-43DC-B7EC-708BF24C13FA}" type="slidenum">
              <a:rPr lang="en-US" altLang="en-US"/>
              <a:pPr>
                <a:defRPr/>
              </a:pPr>
              <a:t>‹#›</a:t>
            </a:fld>
            <a:endParaRPr lang="en-US" altLang="en-US"/>
          </a:p>
        </p:txBody>
      </p:sp>
    </p:spTree>
    <p:extLst>
      <p:ext uri="{BB962C8B-B14F-4D97-AF65-F5344CB8AC3E}">
        <p14:creationId xmlns:p14="http://schemas.microsoft.com/office/powerpoint/2010/main" val="22373212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C0B8C4E-1D59-CA6C-C436-4FF0204D9F3A}"/>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6F387FA-163A-2C06-6CC6-ACE1DCEE54E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0BFDA4-FCFC-DFBB-DBD8-B11A85B1E86F}"/>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ADCCF35-03F0-8B46-B565-BEA4386C7A41}" type="slidenum">
              <a:rPr lang="en-US" altLang="en-US"/>
              <a:pPr>
                <a:defRPr/>
              </a:pPr>
              <a:t>‹#›</a:t>
            </a:fld>
            <a:endParaRPr lang="en-US" altLang="en-US"/>
          </a:p>
        </p:txBody>
      </p:sp>
    </p:spTree>
    <p:extLst>
      <p:ext uri="{BB962C8B-B14F-4D97-AF65-F5344CB8AC3E}">
        <p14:creationId xmlns:p14="http://schemas.microsoft.com/office/powerpoint/2010/main" val="3981091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704ACE6-8A41-E3EB-9988-01A0148D911E}"/>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7A8D54F-B77B-2D60-34D3-6206A4333A82}"/>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A22F24-3F92-1502-CBC0-A902D8DA0AB4}"/>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E9D3EC56-2DCF-4F7A-B05A-C4DEDBFF06CD}" type="slidenum">
              <a:rPr lang="en-US" altLang="en-US"/>
              <a:pPr>
                <a:defRPr/>
              </a:pPr>
              <a:t>‹#›</a:t>
            </a:fld>
            <a:endParaRPr lang="en-US" altLang="en-US"/>
          </a:p>
        </p:txBody>
      </p:sp>
    </p:spTree>
    <p:extLst>
      <p:ext uri="{BB962C8B-B14F-4D97-AF65-F5344CB8AC3E}">
        <p14:creationId xmlns:p14="http://schemas.microsoft.com/office/powerpoint/2010/main" val="38820138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C6A0DD-34F4-5A2D-082F-7033B1FC3BC6}"/>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E40FDD-C8A4-80D6-B2C7-0E94F14F562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6AC64C-E57F-C939-880E-5E623B847BB7}"/>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D1446E-6ECF-494B-9E55-23768AF63F47}" type="slidenum">
              <a:rPr lang="en-US" altLang="en-US"/>
              <a:pPr>
                <a:defRPr/>
              </a:pPr>
              <a:t>‹#›</a:t>
            </a:fld>
            <a:endParaRPr lang="en-US" altLang="en-US"/>
          </a:p>
        </p:txBody>
      </p:sp>
    </p:spTree>
    <p:extLst>
      <p:ext uri="{BB962C8B-B14F-4D97-AF65-F5344CB8AC3E}">
        <p14:creationId xmlns:p14="http://schemas.microsoft.com/office/powerpoint/2010/main" val="1161094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744370E-F953-AFF8-13F4-AAEE25196C31}"/>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9097010-5A33-0F4F-0E93-C0DFF1B80EC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F3EB182-39C3-AFF4-D71C-01E899532BE6}"/>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A33ED7A-A824-4B21-8BCC-8A7CE471EF75}" type="slidenum">
              <a:rPr lang="en-US" altLang="en-US"/>
              <a:pPr>
                <a:defRPr/>
              </a:pPr>
              <a:t>‹#›</a:t>
            </a:fld>
            <a:endParaRPr lang="en-US" altLang="en-US"/>
          </a:p>
        </p:txBody>
      </p:sp>
    </p:spTree>
    <p:extLst>
      <p:ext uri="{BB962C8B-B14F-4D97-AF65-F5344CB8AC3E}">
        <p14:creationId xmlns:p14="http://schemas.microsoft.com/office/powerpoint/2010/main" val="2150071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0B47B451-1D1A-1AED-FFE7-AB78F9ED42E4}"/>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68325C-3500-6D7C-3FCB-4C9B6ADEDE3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301D87-1D70-92F8-A6A8-8BFF0EFD4FA2}"/>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5B59DF87-31B9-43CE-83FE-5BD5B5EF95E1}" type="slidenum">
              <a:rPr lang="en-US" altLang="en-US"/>
              <a:pPr>
                <a:defRPr/>
              </a:pPr>
              <a:t>‹#›</a:t>
            </a:fld>
            <a:endParaRPr lang="en-US" altLang="en-US"/>
          </a:p>
        </p:txBody>
      </p:sp>
    </p:spTree>
    <p:extLst>
      <p:ext uri="{BB962C8B-B14F-4D97-AF65-F5344CB8AC3E}">
        <p14:creationId xmlns:p14="http://schemas.microsoft.com/office/powerpoint/2010/main" val="9589109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2C16477-9FD0-D801-0AAD-DC2619B076F0}"/>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790323F-1943-896E-BBF6-7C96D00C6D0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D0DD5C6-713D-8102-B31F-497083A8796F}"/>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28150831-4D77-EF4E-8FC3-C1CA8EE5EE29}" type="slidenum">
              <a:rPr lang="en-US" altLang="en-US"/>
              <a:pPr>
                <a:defRPr/>
              </a:pPr>
              <a:t>‹#›</a:t>
            </a:fld>
            <a:endParaRPr lang="en-US" altLang="en-US"/>
          </a:p>
        </p:txBody>
      </p:sp>
    </p:spTree>
    <p:extLst>
      <p:ext uri="{BB962C8B-B14F-4D97-AF65-F5344CB8AC3E}">
        <p14:creationId xmlns:p14="http://schemas.microsoft.com/office/powerpoint/2010/main" val="10669122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5E3648C4-722F-76EE-C6F7-2B1C5BA7F330}"/>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519BED0-95EF-B3CB-7F10-3A2C84ACB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B00E644-2554-5F37-C695-06244D0E66E2}"/>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029D603-11EC-4FCF-B5C8-7C787A570672}" type="slidenum">
              <a:rPr lang="en-US" altLang="en-US"/>
              <a:pPr>
                <a:defRPr/>
              </a:pPr>
              <a:t>‹#›</a:t>
            </a:fld>
            <a:endParaRPr lang="en-US" altLang="en-US"/>
          </a:p>
        </p:txBody>
      </p:sp>
    </p:spTree>
    <p:extLst>
      <p:ext uri="{BB962C8B-B14F-4D97-AF65-F5344CB8AC3E}">
        <p14:creationId xmlns:p14="http://schemas.microsoft.com/office/powerpoint/2010/main" val="19490319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B3607C9-B747-17E1-3AEE-552212585AB9}"/>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E4BBAFD-A99A-CA0B-61C0-3860CE1CDD6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579930-D6FD-0B90-FAA2-6B5952D190B6}"/>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3D5A0091-9E7C-473A-B4F1-7CA64A5F8F2E}" type="slidenum">
              <a:rPr lang="en-US" altLang="en-US"/>
              <a:pPr>
                <a:defRPr/>
              </a:pPr>
              <a:t>‹#›</a:t>
            </a:fld>
            <a:endParaRPr lang="en-US" altLang="en-US"/>
          </a:p>
        </p:txBody>
      </p:sp>
    </p:spTree>
    <p:extLst>
      <p:ext uri="{BB962C8B-B14F-4D97-AF65-F5344CB8AC3E}">
        <p14:creationId xmlns:p14="http://schemas.microsoft.com/office/powerpoint/2010/main" val="15048605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C5106B5-C18B-56E0-770F-25771E97F0D5}"/>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989C7C9-26DE-E715-E208-D3099BE0A325}"/>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C44C611-C56A-4A0E-FF60-79FC2789E47E}"/>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0BECD0DB-4670-4502-9542-CDB7A95C78DA}" type="slidenum">
              <a:rPr lang="en-US" altLang="en-US"/>
              <a:pPr>
                <a:defRPr/>
              </a:pPr>
              <a:t>‹#›</a:t>
            </a:fld>
            <a:endParaRPr lang="en-US" altLang="en-US"/>
          </a:p>
        </p:txBody>
      </p:sp>
    </p:spTree>
    <p:extLst>
      <p:ext uri="{BB962C8B-B14F-4D97-AF65-F5344CB8AC3E}">
        <p14:creationId xmlns:p14="http://schemas.microsoft.com/office/powerpoint/2010/main" val="3287305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48091166-F651-8D40-4A8E-6AF61013B37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EBEB23-E96D-2E41-0E2F-546FC2B1444F}"/>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6B611E5-C1B3-7888-34B8-32825CDA5C8D}"/>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ADD823D-F6C4-FC44-A2F1-D76FA8AA509E}" type="slidenum">
              <a:rPr lang="en-US" altLang="en-US"/>
              <a:pPr>
                <a:defRPr/>
              </a:pPr>
              <a:t>‹#›</a:t>
            </a:fld>
            <a:endParaRPr lang="en-US" altLang="en-US"/>
          </a:p>
        </p:txBody>
      </p:sp>
    </p:spTree>
    <p:extLst>
      <p:ext uri="{BB962C8B-B14F-4D97-AF65-F5344CB8AC3E}">
        <p14:creationId xmlns:p14="http://schemas.microsoft.com/office/powerpoint/2010/main" val="419215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86E033AD-DC42-D98D-631B-7FDC14C19A29}"/>
              </a:ext>
            </a:extLst>
          </p:cNvPr>
          <p:cNvGrpSpPr>
            <a:grpSpLocks/>
          </p:cNvGrpSpPr>
          <p:nvPr/>
        </p:nvGrpSpPr>
        <p:grpSpPr bwMode="auto">
          <a:xfrm>
            <a:off x="0" y="0"/>
            <a:ext cx="9140825" cy="6850063"/>
            <a:chOff x="0" y="0"/>
            <a:chExt cx="5758" cy="4315"/>
          </a:xfrm>
        </p:grpSpPr>
        <p:grpSp>
          <p:nvGrpSpPr>
            <p:cNvPr id="3" name="Group 3">
              <a:extLst>
                <a:ext uri="{FF2B5EF4-FFF2-40B4-BE49-F238E27FC236}">
                  <a16:creationId xmlns:a16="http://schemas.microsoft.com/office/drawing/2014/main" id="{DF8A2D9E-9404-0F60-5DED-1681FCBCE120}"/>
                </a:ext>
              </a:extLst>
            </p:cNvPr>
            <p:cNvGrpSpPr>
              <a:grpSpLocks/>
            </p:cNvGrpSpPr>
            <p:nvPr userDrawn="1"/>
          </p:nvGrpSpPr>
          <p:grpSpPr bwMode="auto">
            <a:xfrm>
              <a:off x="1728" y="2230"/>
              <a:ext cx="4027" cy="2085"/>
              <a:chOff x="1728" y="2230"/>
              <a:chExt cx="4027" cy="2085"/>
            </a:xfrm>
          </p:grpSpPr>
          <p:sp>
            <p:nvSpPr>
              <p:cNvPr id="6" name="Freeform 4">
                <a:extLst>
                  <a:ext uri="{FF2B5EF4-FFF2-40B4-BE49-F238E27FC236}">
                    <a16:creationId xmlns:a16="http://schemas.microsoft.com/office/drawing/2014/main" id="{EB3225C9-4B9F-D91D-F2B6-3FC2626D0417}"/>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500">
                  <a:latin typeface="Arial" charset="0"/>
                </a:endParaRPr>
              </a:p>
            </p:txBody>
          </p:sp>
          <p:sp>
            <p:nvSpPr>
              <p:cNvPr id="7" name="Freeform 5">
                <a:extLst>
                  <a:ext uri="{FF2B5EF4-FFF2-40B4-BE49-F238E27FC236}">
                    <a16:creationId xmlns:a16="http://schemas.microsoft.com/office/drawing/2014/main" id="{1BD7FC24-44CC-519F-6358-6EAE7CEC38EA}"/>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500">
                  <a:latin typeface="Arial" charset="0"/>
                </a:endParaRPr>
              </a:p>
            </p:txBody>
          </p:sp>
          <p:sp>
            <p:nvSpPr>
              <p:cNvPr id="8" name="Freeform 6">
                <a:extLst>
                  <a:ext uri="{FF2B5EF4-FFF2-40B4-BE49-F238E27FC236}">
                    <a16:creationId xmlns:a16="http://schemas.microsoft.com/office/drawing/2014/main" id="{3426A0BD-9412-F3F5-F15A-2C9CF5322300}"/>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500">
                  <a:latin typeface="Arial" charset="0"/>
                </a:endParaRPr>
              </a:p>
            </p:txBody>
          </p:sp>
          <p:sp>
            <p:nvSpPr>
              <p:cNvPr id="9" name="Freeform 7">
                <a:extLst>
                  <a:ext uri="{FF2B5EF4-FFF2-40B4-BE49-F238E27FC236}">
                    <a16:creationId xmlns:a16="http://schemas.microsoft.com/office/drawing/2014/main" id="{7964F4D2-160A-EF22-A1B4-30390E1AAA42}"/>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D993B7D7-BE67-55BD-D33E-BB926BB1C362}"/>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500">
                  <a:latin typeface="Arial" charset="0"/>
                </a:endParaRPr>
              </a:p>
            </p:txBody>
          </p:sp>
        </p:grpSp>
        <p:sp>
          <p:nvSpPr>
            <p:cNvPr id="4" name="Freeform 9">
              <a:extLst>
                <a:ext uri="{FF2B5EF4-FFF2-40B4-BE49-F238E27FC236}">
                  <a16:creationId xmlns:a16="http://schemas.microsoft.com/office/drawing/2014/main" id="{1AC540B0-35B7-0421-A770-17EE0E9D3785}"/>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500">
                <a:latin typeface="Arial" charset="0"/>
              </a:endParaRPr>
            </a:p>
          </p:txBody>
        </p:sp>
        <p:sp>
          <p:nvSpPr>
            <p:cNvPr id="5" name="Freeform 10">
              <a:extLst>
                <a:ext uri="{FF2B5EF4-FFF2-40B4-BE49-F238E27FC236}">
                  <a16:creationId xmlns:a16="http://schemas.microsoft.com/office/drawing/2014/main" id="{A98B3A69-A1C9-D52D-3BAC-0A39CBCB8B88}"/>
                </a:ext>
              </a:extLst>
            </p:cNvPr>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6635" name="Rectangle 11"/>
          <p:cNvSpPr>
            <a:spLocks noGrp="1" noChangeArrowheads="1"/>
          </p:cNvSpPr>
          <p:nvPr>
            <p:ph type="ctrTitle" sz="quarter"/>
          </p:nvPr>
        </p:nvSpPr>
        <p:spPr>
          <a:xfrm>
            <a:off x="685800" y="1736727"/>
            <a:ext cx="7772400" cy="1920875"/>
          </a:xfrm>
        </p:spPr>
        <p:txBody>
          <a:bodyPr/>
          <a:lstStyle>
            <a:lvl1pPr>
              <a:defRPr sz="4500"/>
            </a:lvl1pPr>
          </a:lstStyle>
          <a:p>
            <a:pPr lvl="0"/>
            <a:r>
              <a:rPr lang="en-US" noProof="0"/>
              <a:t>Click to edit Master title style</a:t>
            </a:r>
          </a:p>
        </p:txBody>
      </p:sp>
      <p:sp>
        <p:nvSpPr>
          <p:cNvPr id="26636"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11" name="Rectangle 13">
            <a:extLst>
              <a:ext uri="{FF2B5EF4-FFF2-40B4-BE49-F238E27FC236}">
                <a16:creationId xmlns:a16="http://schemas.microsoft.com/office/drawing/2014/main" id="{65677794-9B3E-E08E-C1BF-F239C8373C2C}"/>
              </a:ext>
            </a:extLst>
          </p:cNvPr>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2" name="Rectangle 14">
            <a:extLst>
              <a:ext uri="{FF2B5EF4-FFF2-40B4-BE49-F238E27FC236}">
                <a16:creationId xmlns:a16="http://schemas.microsoft.com/office/drawing/2014/main" id="{7B54E340-6371-4566-F0D8-D1ECB568E3BF}"/>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3" name="Rectangle 15">
            <a:extLst>
              <a:ext uri="{FF2B5EF4-FFF2-40B4-BE49-F238E27FC236}">
                <a16:creationId xmlns:a16="http://schemas.microsoft.com/office/drawing/2014/main" id="{7D128658-F3BF-FFDD-507E-2B50CF392D18}"/>
              </a:ext>
            </a:extLst>
          </p:cNvPr>
          <p:cNvSpPr>
            <a:spLocks noGrp="1" noChangeArrowheads="1"/>
          </p:cNvSpPr>
          <p:nvPr>
            <p:ph type="sldNum" sz="quarter" idx="12"/>
          </p:nvPr>
        </p:nvSpPr>
        <p:spPr>
          <a:xfrm>
            <a:off x="6553200" y="6254750"/>
            <a:ext cx="2133600" cy="476250"/>
          </a:xfrm>
        </p:spPr>
        <p:txBody>
          <a:bodyPr/>
          <a:lstStyle>
            <a:lvl1pPr>
              <a:defRPr smtClean="0"/>
            </a:lvl1pPr>
          </a:lstStyle>
          <a:p>
            <a:pPr>
              <a:defRPr/>
            </a:pPr>
            <a:fld id="{9C95C413-C5A0-41E0-9D0D-2DE13B4A893F}" type="slidenum">
              <a:rPr lang="en-US" altLang="en-US"/>
              <a:pPr>
                <a:defRPr/>
              </a:pPr>
              <a:t>‹#›</a:t>
            </a:fld>
            <a:endParaRPr lang="en-US" altLang="en-US"/>
          </a:p>
        </p:txBody>
      </p:sp>
    </p:spTree>
    <p:extLst>
      <p:ext uri="{BB962C8B-B14F-4D97-AF65-F5344CB8AC3E}">
        <p14:creationId xmlns:p14="http://schemas.microsoft.com/office/powerpoint/2010/main" val="22372125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C30C347-3FC1-00FC-7A68-7E9F0665CC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E8274AF3-A65A-3333-BB7B-CA81E2DD026A}"/>
              </a:ext>
            </a:extLst>
          </p:cNvPr>
          <p:cNvSpPr>
            <a:spLocks noGrp="1" noChangeArrowheads="1"/>
          </p:cNvSpPr>
          <p:nvPr>
            <p:ph type="sldNum" sz="quarter" idx="11"/>
          </p:nvPr>
        </p:nvSpPr>
        <p:spPr>
          <a:ln/>
        </p:spPr>
        <p:txBody>
          <a:bodyPr/>
          <a:lstStyle>
            <a:lvl1pPr>
              <a:defRPr/>
            </a:lvl1pPr>
          </a:lstStyle>
          <a:p>
            <a:pPr>
              <a:defRPr/>
            </a:pPr>
            <a:fld id="{62763E24-EBC5-4DB9-9247-FC07201D4986}" type="slidenum">
              <a:rPr lang="en-US" altLang="en-US"/>
              <a:pPr>
                <a:defRPr/>
              </a:pPr>
              <a:t>‹#›</a:t>
            </a:fld>
            <a:endParaRPr lang="en-US" altLang="en-US"/>
          </a:p>
        </p:txBody>
      </p:sp>
      <p:sp>
        <p:nvSpPr>
          <p:cNvPr id="6" name="Rectangle 14">
            <a:extLst>
              <a:ext uri="{FF2B5EF4-FFF2-40B4-BE49-F238E27FC236}">
                <a16:creationId xmlns:a16="http://schemas.microsoft.com/office/drawing/2014/main" id="{02C68B0A-901B-E5BE-A003-D0757CEA3FA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06696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96C1BC8-9CCA-B94C-5383-B3CCCFCC6231}"/>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7A42A9F-903F-56DA-BCDE-43DDC04D7EC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D604738-EB03-579C-7023-938C6EBE7814}"/>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A7A15F5-3579-4B07-B654-F9339C34BBF0}" type="slidenum">
              <a:rPr lang="en-US" altLang="en-US"/>
              <a:pPr>
                <a:defRPr/>
              </a:pPr>
              <a:t>‹#›</a:t>
            </a:fld>
            <a:endParaRPr lang="en-US" altLang="en-US"/>
          </a:p>
        </p:txBody>
      </p:sp>
    </p:spTree>
    <p:extLst>
      <p:ext uri="{BB962C8B-B14F-4D97-AF65-F5344CB8AC3E}">
        <p14:creationId xmlns:p14="http://schemas.microsoft.com/office/powerpoint/2010/main" val="3911578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2">
            <a:extLst>
              <a:ext uri="{FF2B5EF4-FFF2-40B4-BE49-F238E27FC236}">
                <a16:creationId xmlns:a16="http://schemas.microsoft.com/office/drawing/2014/main" id="{07C8C6D3-7828-564F-CBA0-94B0B1B9FF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A9816F37-9788-E42F-BB53-E36B7481467B}"/>
              </a:ext>
            </a:extLst>
          </p:cNvPr>
          <p:cNvSpPr>
            <a:spLocks noGrp="1" noChangeArrowheads="1"/>
          </p:cNvSpPr>
          <p:nvPr>
            <p:ph type="sldNum" sz="quarter" idx="11"/>
          </p:nvPr>
        </p:nvSpPr>
        <p:spPr>
          <a:ln/>
        </p:spPr>
        <p:txBody>
          <a:bodyPr/>
          <a:lstStyle>
            <a:lvl1pPr>
              <a:defRPr/>
            </a:lvl1pPr>
          </a:lstStyle>
          <a:p>
            <a:pPr>
              <a:defRPr/>
            </a:pPr>
            <a:fld id="{F24E4082-751C-4235-95BF-E4A0DC5A6D81}" type="slidenum">
              <a:rPr lang="en-US" altLang="en-US"/>
              <a:pPr>
                <a:defRPr/>
              </a:pPr>
              <a:t>‹#›</a:t>
            </a:fld>
            <a:endParaRPr lang="en-US" altLang="en-US"/>
          </a:p>
        </p:txBody>
      </p:sp>
      <p:sp>
        <p:nvSpPr>
          <p:cNvPr id="6" name="Rectangle 14">
            <a:extLst>
              <a:ext uri="{FF2B5EF4-FFF2-40B4-BE49-F238E27FC236}">
                <a16:creationId xmlns:a16="http://schemas.microsoft.com/office/drawing/2014/main" id="{28180FAE-C692-436B-35FB-912E46688B4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675058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96DBF3CA-64E6-1800-3ADB-CAFF88453E1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BEFE2590-4110-2958-400C-8BEC31AB4EE0}"/>
              </a:ext>
            </a:extLst>
          </p:cNvPr>
          <p:cNvSpPr>
            <a:spLocks noGrp="1" noChangeArrowheads="1"/>
          </p:cNvSpPr>
          <p:nvPr>
            <p:ph type="sldNum" sz="quarter" idx="11"/>
          </p:nvPr>
        </p:nvSpPr>
        <p:spPr>
          <a:ln/>
        </p:spPr>
        <p:txBody>
          <a:bodyPr/>
          <a:lstStyle>
            <a:lvl1pPr>
              <a:defRPr/>
            </a:lvl1pPr>
          </a:lstStyle>
          <a:p>
            <a:pPr>
              <a:defRPr/>
            </a:pPr>
            <a:fld id="{FA8873FC-6ED2-4039-9B2B-0506C0BE9BF2}" type="slidenum">
              <a:rPr lang="en-US" altLang="en-US"/>
              <a:pPr>
                <a:defRPr/>
              </a:pPr>
              <a:t>‹#›</a:t>
            </a:fld>
            <a:endParaRPr lang="en-US" altLang="en-US"/>
          </a:p>
        </p:txBody>
      </p:sp>
      <p:sp>
        <p:nvSpPr>
          <p:cNvPr id="7" name="Rectangle 14">
            <a:extLst>
              <a:ext uri="{FF2B5EF4-FFF2-40B4-BE49-F238E27FC236}">
                <a16:creationId xmlns:a16="http://schemas.microsoft.com/office/drawing/2014/main" id="{D9EEDF88-403A-E975-0FA8-184A892B74E0}"/>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25025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313C9D34-29C6-8022-5222-167530D692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D665AF01-664B-79A9-81EB-78AC2275A624}"/>
              </a:ext>
            </a:extLst>
          </p:cNvPr>
          <p:cNvSpPr>
            <a:spLocks noGrp="1" noChangeArrowheads="1"/>
          </p:cNvSpPr>
          <p:nvPr>
            <p:ph type="sldNum" sz="quarter" idx="11"/>
          </p:nvPr>
        </p:nvSpPr>
        <p:spPr>
          <a:ln/>
        </p:spPr>
        <p:txBody>
          <a:bodyPr/>
          <a:lstStyle>
            <a:lvl1pPr>
              <a:defRPr/>
            </a:lvl1pPr>
          </a:lstStyle>
          <a:p>
            <a:pPr>
              <a:defRPr/>
            </a:pPr>
            <a:fld id="{A1A53AD2-56E1-4648-9B24-070DC173EAAC}" type="slidenum">
              <a:rPr lang="en-US" altLang="en-US"/>
              <a:pPr>
                <a:defRPr/>
              </a:pPr>
              <a:t>‹#›</a:t>
            </a:fld>
            <a:endParaRPr lang="en-US" altLang="en-US"/>
          </a:p>
        </p:txBody>
      </p:sp>
      <p:sp>
        <p:nvSpPr>
          <p:cNvPr id="9" name="Rectangle 14">
            <a:extLst>
              <a:ext uri="{FF2B5EF4-FFF2-40B4-BE49-F238E27FC236}">
                <a16:creationId xmlns:a16="http://schemas.microsoft.com/office/drawing/2014/main" id="{0536267F-5B06-AE2D-D2AB-2A71FD55062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53497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A2383BF3-C30C-B434-3458-E60328D5A8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3">
            <a:extLst>
              <a:ext uri="{FF2B5EF4-FFF2-40B4-BE49-F238E27FC236}">
                <a16:creationId xmlns:a16="http://schemas.microsoft.com/office/drawing/2014/main" id="{EDA9AFD1-7E7D-EA24-A25A-00A93E2FD16C}"/>
              </a:ext>
            </a:extLst>
          </p:cNvPr>
          <p:cNvSpPr>
            <a:spLocks noGrp="1" noChangeArrowheads="1"/>
          </p:cNvSpPr>
          <p:nvPr>
            <p:ph type="sldNum" sz="quarter" idx="11"/>
          </p:nvPr>
        </p:nvSpPr>
        <p:spPr>
          <a:ln/>
        </p:spPr>
        <p:txBody>
          <a:bodyPr/>
          <a:lstStyle>
            <a:lvl1pPr>
              <a:defRPr/>
            </a:lvl1pPr>
          </a:lstStyle>
          <a:p>
            <a:pPr>
              <a:defRPr/>
            </a:pPr>
            <a:fld id="{807A07DC-49F6-44B1-930C-8A85C866FE0D}" type="slidenum">
              <a:rPr lang="en-US" altLang="en-US"/>
              <a:pPr>
                <a:defRPr/>
              </a:pPr>
              <a:t>‹#›</a:t>
            </a:fld>
            <a:endParaRPr lang="en-US" altLang="en-US"/>
          </a:p>
        </p:txBody>
      </p:sp>
      <p:sp>
        <p:nvSpPr>
          <p:cNvPr id="5" name="Rectangle 14">
            <a:extLst>
              <a:ext uri="{FF2B5EF4-FFF2-40B4-BE49-F238E27FC236}">
                <a16:creationId xmlns:a16="http://schemas.microsoft.com/office/drawing/2014/main" id="{FEB777A4-E8E6-073A-369B-6F249B62313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5897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282CF1B-F787-3B4F-3211-E815F797167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3">
            <a:extLst>
              <a:ext uri="{FF2B5EF4-FFF2-40B4-BE49-F238E27FC236}">
                <a16:creationId xmlns:a16="http://schemas.microsoft.com/office/drawing/2014/main" id="{3D2087B2-83D3-2678-55D9-B63FDE2148F7}"/>
              </a:ext>
            </a:extLst>
          </p:cNvPr>
          <p:cNvSpPr>
            <a:spLocks noGrp="1" noChangeArrowheads="1"/>
          </p:cNvSpPr>
          <p:nvPr>
            <p:ph type="sldNum" sz="quarter" idx="11"/>
          </p:nvPr>
        </p:nvSpPr>
        <p:spPr>
          <a:ln/>
        </p:spPr>
        <p:txBody>
          <a:bodyPr/>
          <a:lstStyle>
            <a:lvl1pPr>
              <a:defRPr/>
            </a:lvl1pPr>
          </a:lstStyle>
          <a:p>
            <a:pPr>
              <a:defRPr/>
            </a:pPr>
            <a:fld id="{8DDD548D-E268-4D00-AF21-67C527008F25}" type="slidenum">
              <a:rPr lang="en-US" altLang="en-US"/>
              <a:pPr>
                <a:defRPr/>
              </a:pPr>
              <a:t>‹#›</a:t>
            </a:fld>
            <a:endParaRPr lang="en-US" altLang="en-US"/>
          </a:p>
        </p:txBody>
      </p:sp>
      <p:sp>
        <p:nvSpPr>
          <p:cNvPr id="4" name="Rectangle 14">
            <a:extLst>
              <a:ext uri="{FF2B5EF4-FFF2-40B4-BE49-F238E27FC236}">
                <a16:creationId xmlns:a16="http://schemas.microsoft.com/office/drawing/2014/main" id="{326F6AD1-B008-0473-A8D1-CCC03F94AA3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6784175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33196CA2-E4CD-5E31-5C50-D9CDE4B52A8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1917397F-BD85-1E50-27A7-8283F25AFEB4}"/>
              </a:ext>
            </a:extLst>
          </p:cNvPr>
          <p:cNvSpPr>
            <a:spLocks noGrp="1" noChangeArrowheads="1"/>
          </p:cNvSpPr>
          <p:nvPr>
            <p:ph type="sldNum" sz="quarter" idx="11"/>
          </p:nvPr>
        </p:nvSpPr>
        <p:spPr>
          <a:ln/>
        </p:spPr>
        <p:txBody>
          <a:bodyPr/>
          <a:lstStyle>
            <a:lvl1pPr>
              <a:defRPr/>
            </a:lvl1pPr>
          </a:lstStyle>
          <a:p>
            <a:pPr>
              <a:defRPr/>
            </a:pPr>
            <a:fld id="{3D60E9A7-38FA-434D-8D05-2A4F89C9C1FC}" type="slidenum">
              <a:rPr lang="en-US" altLang="en-US"/>
              <a:pPr>
                <a:defRPr/>
              </a:pPr>
              <a:t>‹#›</a:t>
            </a:fld>
            <a:endParaRPr lang="en-US" altLang="en-US"/>
          </a:p>
        </p:txBody>
      </p:sp>
      <p:sp>
        <p:nvSpPr>
          <p:cNvPr id="7" name="Rectangle 14">
            <a:extLst>
              <a:ext uri="{FF2B5EF4-FFF2-40B4-BE49-F238E27FC236}">
                <a16:creationId xmlns:a16="http://schemas.microsoft.com/office/drawing/2014/main" id="{3B44C43E-1B35-18EB-E4E5-29E97DF5C481}"/>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78582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2">
            <a:extLst>
              <a:ext uri="{FF2B5EF4-FFF2-40B4-BE49-F238E27FC236}">
                <a16:creationId xmlns:a16="http://schemas.microsoft.com/office/drawing/2014/main" id="{ACB27506-8BFD-2475-11AB-14289C9E542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565E8236-AE8A-7350-10F4-CD40453B940B}"/>
              </a:ext>
            </a:extLst>
          </p:cNvPr>
          <p:cNvSpPr>
            <a:spLocks noGrp="1" noChangeArrowheads="1"/>
          </p:cNvSpPr>
          <p:nvPr>
            <p:ph type="sldNum" sz="quarter" idx="11"/>
          </p:nvPr>
        </p:nvSpPr>
        <p:spPr>
          <a:ln/>
        </p:spPr>
        <p:txBody>
          <a:bodyPr/>
          <a:lstStyle>
            <a:lvl1pPr>
              <a:defRPr/>
            </a:lvl1pPr>
          </a:lstStyle>
          <a:p>
            <a:pPr>
              <a:defRPr/>
            </a:pPr>
            <a:fld id="{56151845-E133-4E89-9EC6-750D19912875}" type="slidenum">
              <a:rPr lang="en-US" altLang="en-US"/>
              <a:pPr>
                <a:defRPr/>
              </a:pPr>
              <a:t>‹#›</a:t>
            </a:fld>
            <a:endParaRPr lang="en-US" altLang="en-US"/>
          </a:p>
        </p:txBody>
      </p:sp>
      <p:sp>
        <p:nvSpPr>
          <p:cNvPr id="7" name="Rectangle 14">
            <a:extLst>
              <a:ext uri="{FF2B5EF4-FFF2-40B4-BE49-F238E27FC236}">
                <a16:creationId xmlns:a16="http://schemas.microsoft.com/office/drawing/2014/main" id="{391775BF-5EFC-907B-C184-B125D24B1148}"/>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90939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8B17C9B7-5463-37A4-DBB8-22071D4712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78B53294-7AB5-EC24-E8F5-B6FA59884A78}"/>
              </a:ext>
            </a:extLst>
          </p:cNvPr>
          <p:cNvSpPr>
            <a:spLocks noGrp="1" noChangeArrowheads="1"/>
          </p:cNvSpPr>
          <p:nvPr>
            <p:ph type="sldNum" sz="quarter" idx="11"/>
          </p:nvPr>
        </p:nvSpPr>
        <p:spPr>
          <a:ln/>
        </p:spPr>
        <p:txBody>
          <a:bodyPr/>
          <a:lstStyle>
            <a:lvl1pPr>
              <a:defRPr/>
            </a:lvl1pPr>
          </a:lstStyle>
          <a:p>
            <a:pPr>
              <a:defRPr/>
            </a:pPr>
            <a:fld id="{998CA7DB-EE01-4264-A71C-A34864F2E2B6}" type="slidenum">
              <a:rPr lang="en-US" altLang="en-US"/>
              <a:pPr>
                <a:defRPr/>
              </a:pPr>
              <a:t>‹#›</a:t>
            </a:fld>
            <a:endParaRPr lang="en-US" altLang="en-US"/>
          </a:p>
        </p:txBody>
      </p:sp>
      <p:sp>
        <p:nvSpPr>
          <p:cNvPr id="6" name="Rectangle 14">
            <a:extLst>
              <a:ext uri="{FF2B5EF4-FFF2-40B4-BE49-F238E27FC236}">
                <a16:creationId xmlns:a16="http://schemas.microsoft.com/office/drawing/2014/main" id="{020C4274-A650-65D0-0783-950C46525B85}"/>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436068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1C66538B-F030-0276-0E95-FF7A1F6324E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3">
            <a:extLst>
              <a:ext uri="{FF2B5EF4-FFF2-40B4-BE49-F238E27FC236}">
                <a16:creationId xmlns:a16="http://schemas.microsoft.com/office/drawing/2014/main" id="{48256DB1-1AFF-A564-A074-DD437215EBD3}"/>
              </a:ext>
            </a:extLst>
          </p:cNvPr>
          <p:cNvSpPr>
            <a:spLocks noGrp="1" noChangeArrowheads="1"/>
          </p:cNvSpPr>
          <p:nvPr>
            <p:ph type="sldNum" sz="quarter" idx="11"/>
          </p:nvPr>
        </p:nvSpPr>
        <p:spPr>
          <a:ln/>
        </p:spPr>
        <p:txBody>
          <a:bodyPr/>
          <a:lstStyle>
            <a:lvl1pPr>
              <a:defRPr/>
            </a:lvl1pPr>
          </a:lstStyle>
          <a:p>
            <a:pPr>
              <a:defRPr/>
            </a:pPr>
            <a:fld id="{D798F312-90E4-4030-88C5-FC63296442AC}" type="slidenum">
              <a:rPr lang="en-US" altLang="en-US"/>
              <a:pPr>
                <a:defRPr/>
              </a:pPr>
              <a:t>‹#›</a:t>
            </a:fld>
            <a:endParaRPr lang="en-US" altLang="en-US"/>
          </a:p>
        </p:txBody>
      </p:sp>
      <p:sp>
        <p:nvSpPr>
          <p:cNvPr id="6" name="Rectangle 14">
            <a:extLst>
              <a:ext uri="{FF2B5EF4-FFF2-40B4-BE49-F238E27FC236}">
                <a16:creationId xmlns:a16="http://schemas.microsoft.com/office/drawing/2014/main" id="{5DFC3C0D-CD06-95E6-4CD9-296A629D211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5599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AEB1EB15-A219-CD4D-0F7C-44B71B8A372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62BE9E14-D664-A154-1296-423BB7EA0BEF}"/>
              </a:ext>
            </a:extLst>
          </p:cNvPr>
          <p:cNvSpPr>
            <a:spLocks noGrp="1" noChangeArrowheads="1"/>
          </p:cNvSpPr>
          <p:nvPr>
            <p:ph type="sldNum" sz="quarter" idx="11"/>
          </p:nvPr>
        </p:nvSpPr>
        <p:spPr>
          <a:ln/>
        </p:spPr>
        <p:txBody>
          <a:bodyPr/>
          <a:lstStyle>
            <a:lvl1pPr>
              <a:defRPr/>
            </a:lvl1pPr>
          </a:lstStyle>
          <a:p>
            <a:pPr>
              <a:defRPr/>
            </a:pPr>
            <a:fld id="{F6A750A7-41A9-4381-8125-ACD083EFD481}" type="slidenum">
              <a:rPr lang="en-US" altLang="en-US"/>
              <a:pPr>
                <a:defRPr/>
              </a:pPr>
              <a:t>‹#›</a:t>
            </a:fld>
            <a:endParaRPr lang="en-US" altLang="en-US"/>
          </a:p>
        </p:txBody>
      </p:sp>
      <p:sp>
        <p:nvSpPr>
          <p:cNvPr id="8" name="Rectangle 14">
            <a:extLst>
              <a:ext uri="{FF2B5EF4-FFF2-40B4-BE49-F238E27FC236}">
                <a16:creationId xmlns:a16="http://schemas.microsoft.com/office/drawing/2014/main" id="{05CEA37D-123C-6E6E-171B-091AF06012C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1032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61F4869-8050-ADC7-15F5-960E2949DC0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97B7F55-659E-AB40-7E1B-4AA629318B6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D322969-0AF5-C365-AB82-9AC311B5F8F2}"/>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A2ADE62-0EF5-1642-AC48-1154C48E84BF}" type="slidenum">
              <a:rPr lang="en-US" altLang="en-US"/>
              <a:pPr>
                <a:defRPr/>
              </a:pPr>
              <a:t>‹#›</a:t>
            </a:fld>
            <a:endParaRPr lang="en-US" altLang="en-US"/>
          </a:p>
        </p:txBody>
      </p:sp>
    </p:spTree>
    <p:extLst>
      <p:ext uri="{BB962C8B-B14F-4D97-AF65-F5344CB8AC3E}">
        <p14:creationId xmlns:p14="http://schemas.microsoft.com/office/powerpoint/2010/main" val="3666598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7A94E31D-9F7F-D4F4-8F70-A035D09CBCB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F773D3C8-47DB-FECE-B9B9-7EE93E8DE3BB}"/>
              </a:ext>
            </a:extLst>
          </p:cNvPr>
          <p:cNvSpPr>
            <a:spLocks noGrp="1" noChangeArrowheads="1"/>
          </p:cNvSpPr>
          <p:nvPr>
            <p:ph type="sldNum" sz="quarter" idx="11"/>
          </p:nvPr>
        </p:nvSpPr>
        <p:spPr>
          <a:ln/>
        </p:spPr>
        <p:txBody>
          <a:bodyPr/>
          <a:lstStyle>
            <a:lvl1pPr>
              <a:defRPr/>
            </a:lvl1pPr>
          </a:lstStyle>
          <a:p>
            <a:pPr>
              <a:defRPr/>
            </a:pPr>
            <a:fld id="{3A2D4769-C5F6-4552-9932-3C527030F08A}" type="slidenum">
              <a:rPr lang="en-US" altLang="en-US"/>
              <a:pPr>
                <a:defRPr/>
              </a:pPr>
              <a:t>‹#›</a:t>
            </a:fld>
            <a:endParaRPr lang="en-US" altLang="en-US"/>
          </a:p>
        </p:txBody>
      </p:sp>
      <p:sp>
        <p:nvSpPr>
          <p:cNvPr id="7" name="Rectangle 14">
            <a:extLst>
              <a:ext uri="{FF2B5EF4-FFF2-40B4-BE49-F238E27FC236}">
                <a16:creationId xmlns:a16="http://schemas.microsoft.com/office/drawing/2014/main" id="{4650E02C-6C46-5087-FF45-F785A4D81ED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76678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a:extLst>
              <a:ext uri="{FF2B5EF4-FFF2-40B4-BE49-F238E27FC236}">
                <a16:creationId xmlns:a16="http://schemas.microsoft.com/office/drawing/2014/main" id="{12AF3DE6-F4AE-DA76-17BF-A990E0CEAA3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3">
            <a:extLst>
              <a:ext uri="{FF2B5EF4-FFF2-40B4-BE49-F238E27FC236}">
                <a16:creationId xmlns:a16="http://schemas.microsoft.com/office/drawing/2014/main" id="{24DF0302-1B85-F25E-F2F4-623092556181}"/>
              </a:ext>
            </a:extLst>
          </p:cNvPr>
          <p:cNvSpPr>
            <a:spLocks noGrp="1" noChangeArrowheads="1"/>
          </p:cNvSpPr>
          <p:nvPr>
            <p:ph type="sldNum" sz="quarter" idx="11"/>
          </p:nvPr>
        </p:nvSpPr>
        <p:spPr>
          <a:ln/>
        </p:spPr>
        <p:txBody>
          <a:bodyPr/>
          <a:lstStyle>
            <a:lvl1pPr>
              <a:defRPr/>
            </a:lvl1pPr>
          </a:lstStyle>
          <a:p>
            <a:pPr>
              <a:defRPr/>
            </a:pPr>
            <a:fld id="{DD3AE2AE-E983-4581-B581-FFA4203DC412}" type="slidenum">
              <a:rPr lang="en-US" altLang="en-US"/>
              <a:pPr>
                <a:defRPr/>
              </a:pPr>
              <a:t>‹#›</a:t>
            </a:fld>
            <a:endParaRPr lang="en-US" altLang="en-US"/>
          </a:p>
        </p:txBody>
      </p:sp>
      <p:sp>
        <p:nvSpPr>
          <p:cNvPr id="7" name="Rectangle 14">
            <a:extLst>
              <a:ext uri="{FF2B5EF4-FFF2-40B4-BE49-F238E27FC236}">
                <a16:creationId xmlns:a16="http://schemas.microsoft.com/office/drawing/2014/main" id="{6F842FAA-59DE-8CD6-86C2-A9558706C1F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583380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a:extLst>
              <a:ext uri="{FF2B5EF4-FFF2-40B4-BE49-F238E27FC236}">
                <a16:creationId xmlns:a16="http://schemas.microsoft.com/office/drawing/2014/main" id="{B365ADEA-B485-A983-FBFD-43F9C5EF507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3">
            <a:extLst>
              <a:ext uri="{FF2B5EF4-FFF2-40B4-BE49-F238E27FC236}">
                <a16:creationId xmlns:a16="http://schemas.microsoft.com/office/drawing/2014/main" id="{A5FB1019-4E69-25CE-9543-FA339FFC22E0}"/>
              </a:ext>
            </a:extLst>
          </p:cNvPr>
          <p:cNvSpPr>
            <a:spLocks noGrp="1" noChangeArrowheads="1"/>
          </p:cNvSpPr>
          <p:nvPr>
            <p:ph type="sldNum" sz="quarter" idx="11"/>
          </p:nvPr>
        </p:nvSpPr>
        <p:spPr>
          <a:ln/>
        </p:spPr>
        <p:txBody>
          <a:bodyPr/>
          <a:lstStyle>
            <a:lvl1pPr>
              <a:defRPr/>
            </a:lvl1pPr>
          </a:lstStyle>
          <a:p>
            <a:pPr>
              <a:defRPr/>
            </a:pPr>
            <a:fld id="{5AC96AEC-CEC0-4601-9970-0220D83F327D}" type="slidenum">
              <a:rPr lang="en-US" altLang="en-US"/>
              <a:pPr>
                <a:defRPr/>
              </a:pPr>
              <a:t>‹#›</a:t>
            </a:fld>
            <a:endParaRPr lang="en-US" altLang="en-US"/>
          </a:p>
        </p:txBody>
      </p:sp>
      <p:sp>
        <p:nvSpPr>
          <p:cNvPr id="9" name="Rectangle 14">
            <a:extLst>
              <a:ext uri="{FF2B5EF4-FFF2-40B4-BE49-F238E27FC236}">
                <a16:creationId xmlns:a16="http://schemas.microsoft.com/office/drawing/2014/main" id="{FC81C6F2-94EE-CEEC-00C6-0E54AEA7748B}"/>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570579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E14ED161-504C-43FB-3A40-2671456CDD74}"/>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3">
            <a:extLst>
              <a:ext uri="{FF2B5EF4-FFF2-40B4-BE49-F238E27FC236}">
                <a16:creationId xmlns:a16="http://schemas.microsoft.com/office/drawing/2014/main" id="{C746356F-EEB4-085E-C430-2E464086F131}"/>
              </a:ext>
            </a:extLst>
          </p:cNvPr>
          <p:cNvSpPr>
            <a:spLocks noGrp="1" noChangeArrowheads="1"/>
          </p:cNvSpPr>
          <p:nvPr>
            <p:ph type="sldNum" sz="quarter" idx="11"/>
          </p:nvPr>
        </p:nvSpPr>
        <p:spPr>
          <a:ln/>
        </p:spPr>
        <p:txBody>
          <a:bodyPr/>
          <a:lstStyle>
            <a:lvl1pPr>
              <a:defRPr/>
            </a:lvl1pPr>
          </a:lstStyle>
          <a:p>
            <a:pPr>
              <a:defRPr/>
            </a:pPr>
            <a:fld id="{A6A3035F-7EEB-40CB-8175-C8A25E348CA6}" type="slidenum">
              <a:rPr lang="en-US" altLang="en-US"/>
              <a:pPr>
                <a:defRPr/>
              </a:pPr>
              <a:t>‹#›</a:t>
            </a:fld>
            <a:endParaRPr lang="en-US" altLang="en-US"/>
          </a:p>
        </p:txBody>
      </p:sp>
      <p:sp>
        <p:nvSpPr>
          <p:cNvPr id="8" name="Rectangle 14">
            <a:extLst>
              <a:ext uri="{FF2B5EF4-FFF2-40B4-BE49-F238E27FC236}">
                <a16:creationId xmlns:a16="http://schemas.microsoft.com/office/drawing/2014/main" id="{72A049E0-EB9F-EA23-F667-B83EEFFE0FC9}"/>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81454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1" y="3602041"/>
            <a:ext cx="6858000" cy="1655761"/>
          </a:xfrm>
        </p:spPr>
        <p:txBody>
          <a:bodyPr/>
          <a:lstStyle>
            <a:lvl1pPr marL="0" indent="0" algn="ctr">
              <a:buNone/>
              <a:defRPr sz="1800"/>
            </a:lvl1pPr>
            <a:lvl2pPr marL="342893" indent="0" algn="ctr">
              <a:buNone/>
              <a:defRPr sz="1500"/>
            </a:lvl2pPr>
            <a:lvl3pPr marL="685787" indent="0" algn="ctr">
              <a:buNone/>
              <a:defRPr sz="1350"/>
            </a:lvl3pPr>
            <a:lvl4pPr marL="1028681" indent="0" algn="ctr">
              <a:buNone/>
              <a:defRPr sz="1200"/>
            </a:lvl4pPr>
            <a:lvl5pPr marL="1371575" indent="0" algn="ctr">
              <a:buNone/>
              <a:defRPr sz="1200"/>
            </a:lvl5pPr>
            <a:lvl6pPr marL="1714467" indent="0" algn="ctr">
              <a:buNone/>
              <a:defRPr sz="1200"/>
            </a:lvl6pPr>
            <a:lvl7pPr marL="2057362" indent="0" algn="ctr">
              <a:buNone/>
              <a:defRPr sz="1200"/>
            </a:lvl7pPr>
            <a:lvl8pPr marL="2400255" indent="0" algn="ctr">
              <a:buNone/>
              <a:defRPr sz="1200"/>
            </a:lvl8pPr>
            <a:lvl9pPr marL="2743148"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E511564-B153-462B-A7E2-988B9FEB139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341412835"/>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404191678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3"/>
            <a:ext cx="7886700" cy="1500188"/>
          </a:xfrm>
        </p:spPr>
        <p:txBody>
          <a:bodyPr/>
          <a:lstStyle>
            <a:lvl1pPr marL="0" indent="0">
              <a:buNone/>
              <a:defRPr sz="1800">
                <a:solidFill>
                  <a:schemeClr val="tx1">
                    <a:tint val="75000"/>
                  </a:schemeClr>
                </a:solidFill>
              </a:defRPr>
            </a:lvl1pPr>
            <a:lvl2pPr marL="342893" indent="0">
              <a:buNone/>
              <a:defRPr sz="1500">
                <a:solidFill>
                  <a:schemeClr val="tx1">
                    <a:tint val="75000"/>
                  </a:schemeClr>
                </a:solidFill>
              </a:defRPr>
            </a:lvl2pPr>
            <a:lvl3pPr marL="685787" indent="0">
              <a:buNone/>
              <a:defRPr sz="1350">
                <a:solidFill>
                  <a:schemeClr val="tx1">
                    <a:tint val="75000"/>
                  </a:schemeClr>
                </a:solidFill>
              </a:defRPr>
            </a:lvl3pPr>
            <a:lvl4pPr marL="1028681" indent="0">
              <a:buNone/>
              <a:defRPr sz="1200">
                <a:solidFill>
                  <a:schemeClr val="tx1">
                    <a:tint val="75000"/>
                  </a:schemeClr>
                </a:solidFill>
              </a:defRPr>
            </a:lvl4pPr>
            <a:lvl5pPr marL="1371575" indent="0">
              <a:buNone/>
              <a:defRPr sz="1200">
                <a:solidFill>
                  <a:schemeClr val="tx1">
                    <a:tint val="75000"/>
                  </a:schemeClr>
                </a:solidFill>
              </a:defRPr>
            </a:lvl5pPr>
            <a:lvl6pPr marL="1714467" indent="0">
              <a:buNone/>
              <a:defRPr sz="1200">
                <a:solidFill>
                  <a:schemeClr val="tx1">
                    <a:tint val="75000"/>
                  </a:schemeClr>
                </a:solidFill>
              </a:defRPr>
            </a:lvl6pPr>
            <a:lvl7pPr marL="2057362" indent="0">
              <a:buNone/>
              <a:defRPr sz="1200">
                <a:solidFill>
                  <a:schemeClr val="tx1">
                    <a:tint val="75000"/>
                  </a:schemeClr>
                </a:solidFill>
              </a:defRPr>
            </a:lvl7pPr>
            <a:lvl8pPr marL="2400255" indent="0">
              <a:buNone/>
              <a:defRPr sz="1200">
                <a:solidFill>
                  <a:schemeClr val="tx1">
                    <a:tint val="75000"/>
                  </a:schemeClr>
                </a:solidFill>
              </a:defRPr>
            </a:lvl8pPr>
            <a:lvl9pPr marL="2743148"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511564-B153-462B-A7E2-988B9FEB139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394865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6"/>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6"/>
            <a:ext cx="3886200" cy="4351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511564-B153-462B-A7E2-988B9FEB139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42703072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93" indent="0">
              <a:buNone/>
              <a:defRPr sz="1500" b="1"/>
            </a:lvl2pPr>
            <a:lvl3pPr marL="685787" indent="0">
              <a:buNone/>
              <a:defRPr sz="1350" b="1"/>
            </a:lvl3pPr>
            <a:lvl4pPr marL="1028681" indent="0">
              <a:buNone/>
              <a:defRPr sz="1200" b="1"/>
            </a:lvl4pPr>
            <a:lvl5pPr marL="1371575" indent="0">
              <a:buNone/>
              <a:defRPr sz="1200" b="1"/>
            </a:lvl5pPr>
            <a:lvl6pPr marL="1714467" indent="0">
              <a:buNone/>
              <a:defRPr sz="1200" b="1"/>
            </a:lvl6pPr>
            <a:lvl7pPr marL="2057362" indent="0">
              <a:buNone/>
              <a:defRPr sz="1200" b="1"/>
            </a:lvl7pPr>
            <a:lvl8pPr marL="2400255" indent="0">
              <a:buNone/>
              <a:defRPr sz="1200" b="1"/>
            </a:lvl8pPr>
            <a:lvl9pPr marL="2743148"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4"/>
            <a:ext cx="3887391" cy="823912"/>
          </a:xfrm>
        </p:spPr>
        <p:txBody>
          <a:bodyPr anchor="b"/>
          <a:lstStyle>
            <a:lvl1pPr marL="0" indent="0">
              <a:buNone/>
              <a:defRPr sz="1800" b="1"/>
            </a:lvl1pPr>
            <a:lvl2pPr marL="342893" indent="0">
              <a:buNone/>
              <a:defRPr sz="1500" b="1"/>
            </a:lvl2pPr>
            <a:lvl3pPr marL="685787" indent="0">
              <a:buNone/>
              <a:defRPr sz="1350" b="1"/>
            </a:lvl3pPr>
            <a:lvl4pPr marL="1028681" indent="0">
              <a:buNone/>
              <a:defRPr sz="1200" b="1"/>
            </a:lvl4pPr>
            <a:lvl5pPr marL="1371575" indent="0">
              <a:buNone/>
              <a:defRPr sz="1200" b="1"/>
            </a:lvl5pPr>
            <a:lvl6pPr marL="1714467" indent="0">
              <a:buNone/>
              <a:defRPr sz="1200" b="1"/>
            </a:lvl6pPr>
            <a:lvl7pPr marL="2057362" indent="0">
              <a:buNone/>
              <a:defRPr sz="1200" b="1"/>
            </a:lvl7pPr>
            <a:lvl8pPr marL="2400255" indent="0">
              <a:buNone/>
              <a:defRPr sz="1200" b="1"/>
            </a:lvl8pPr>
            <a:lvl9pPr marL="2743148"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511564-B153-462B-A7E2-988B9FEB139F}" type="datetimeFigureOut">
              <a:rPr lang="en-US" smtClean="0"/>
              <a:t>5/30/2025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100548365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511564-B153-462B-A7E2-988B9FEB139F}" type="datetimeFigureOut">
              <a:rPr lang="en-US" smtClean="0"/>
              <a:t>5/30/2025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9271174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72613F-E226-2D85-C854-20D0E6E1B8B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860567-6F07-8451-F97B-40F7BE18554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79E365-E7AA-53C3-7C6D-491FC325E707}"/>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5CADBB-0C37-4442-9774-F9D20C67C525}" type="slidenum">
              <a:rPr lang="en-US" altLang="en-US"/>
              <a:pPr>
                <a:defRPr/>
              </a:pPr>
              <a:t>‹#›</a:t>
            </a:fld>
            <a:endParaRPr lang="en-US" altLang="en-US"/>
          </a:p>
        </p:txBody>
      </p:sp>
    </p:spTree>
    <p:extLst>
      <p:ext uri="{BB962C8B-B14F-4D97-AF65-F5344CB8AC3E}">
        <p14:creationId xmlns:p14="http://schemas.microsoft.com/office/powerpoint/2010/main" val="6373167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511564-B153-462B-A7E2-988B9FEB139F}" type="datetimeFigureOut">
              <a:rPr lang="en-US" smtClean="0"/>
              <a:t>5/30/2025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349042501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2"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3" y="2057401"/>
            <a:ext cx="2949178" cy="3811588"/>
          </a:xfrm>
        </p:spPr>
        <p:txBody>
          <a:bodyPr/>
          <a:lstStyle>
            <a:lvl1pPr marL="0" indent="0">
              <a:buNone/>
              <a:defRPr sz="1200"/>
            </a:lvl1pPr>
            <a:lvl2pPr marL="342893" indent="0">
              <a:buNone/>
              <a:defRPr sz="1050"/>
            </a:lvl2pPr>
            <a:lvl3pPr marL="685787" indent="0">
              <a:buNone/>
              <a:defRPr sz="900"/>
            </a:lvl3pPr>
            <a:lvl4pPr marL="1028681" indent="0">
              <a:buNone/>
              <a:defRPr sz="750"/>
            </a:lvl4pPr>
            <a:lvl5pPr marL="1371575" indent="0">
              <a:buNone/>
              <a:defRPr sz="750"/>
            </a:lvl5pPr>
            <a:lvl6pPr marL="1714467" indent="0">
              <a:buNone/>
              <a:defRPr sz="750"/>
            </a:lvl6pPr>
            <a:lvl7pPr marL="2057362" indent="0">
              <a:buNone/>
              <a:defRPr sz="750"/>
            </a:lvl7pPr>
            <a:lvl8pPr marL="2400255" indent="0">
              <a:buNone/>
              <a:defRPr sz="750"/>
            </a:lvl8pPr>
            <a:lvl9pPr marL="274314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511564-B153-462B-A7E2-988B9FEB139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808587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3" y="457200"/>
            <a:ext cx="2949178"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2" y="987427"/>
            <a:ext cx="4629150" cy="4873625"/>
          </a:xfrm>
        </p:spPr>
        <p:txBody>
          <a:bodyPr anchor="t"/>
          <a:lstStyle>
            <a:lvl1pPr marL="0" indent="0">
              <a:buNone/>
              <a:defRPr sz="2400"/>
            </a:lvl1pPr>
            <a:lvl2pPr marL="342893" indent="0">
              <a:buNone/>
              <a:defRPr sz="2100"/>
            </a:lvl2pPr>
            <a:lvl3pPr marL="685787" indent="0">
              <a:buNone/>
              <a:defRPr sz="1800"/>
            </a:lvl3pPr>
            <a:lvl4pPr marL="1028681" indent="0">
              <a:buNone/>
              <a:defRPr sz="1500"/>
            </a:lvl4pPr>
            <a:lvl5pPr marL="1371575" indent="0">
              <a:buNone/>
              <a:defRPr sz="1500"/>
            </a:lvl5pPr>
            <a:lvl6pPr marL="1714467" indent="0">
              <a:buNone/>
              <a:defRPr sz="1500"/>
            </a:lvl6pPr>
            <a:lvl7pPr marL="2057362" indent="0">
              <a:buNone/>
              <a:defRPr sz="1500"/>
            </a:lvl7pPr>
            <a:lvl8pPr marL="2400255" indent="0">
              <a:buNone/>
              <a:defRPr sz="1500"/>
            </a:lvl8pPr>
            <a:lvl9pPr marL="2743148" indent="0">
              <a:buNone/>
              <a:defRPr sz="1500"/>
            </a:lvl9pPr>
          </a:lstStyle>
          <a:p>
            <a:r>
              <a:rPr lang="en-US"/>
              <a:t>Click icon to add picture</a:t>
            </a:r>
          </a:p>
        </p:txBody>
      </p:sp>
      <p:sp>
        <p:nvSpPr>
          <p:cNvPr id="4" name="Text Placeholder 3"/>
          <p:cNvSpPr>
            <a:spLocks noGrp="1"/>
          </p:cNvSpPr>
          <p:nvPr>
            <p:ph type="body" sz="half" idx="2"/>
          </p:nvPr>
        </p:nvSpPr>
        <p:spPr>
          <a:xfrm>
            <a:off x="629843" y="2057401"/>
            <a:ext cx="2949178" cy="3811588"/>
          </a:xfrm>
        </p:spPr>
        <p:txBody>
          <a:bodyPr/>
          <a:lstStyle>
            <a:lvl1pPr marL="0" indent="0">
              <a:buNone/>
              <a:defRPr sz="1200"/>
            </a:lvl1pPr>
            <a:lvl2pPr marL="342893" indent="0">
              <a:buNone/>
              <a:defRPr sz="1050"/>
            </a:lvl2pPr>
            <a:lvl3pPr marL="685787" indent="0">
              <a:buNone/>
              <a:defRPr sz="900"/>
            </a:lvl3pPr>
            <a:lvl4pPr marL="1028681" indent="0">
              <a:buNone/>
              <a:defRPr sz="750"/>
            </a:lvl4pPr>
            <a:lvl5pPr marL="1371575" indent="0">
              <a:buNone/>
              <a:defRPr sz="750"/>
            </a:lvl5pPr>
            <a:lvl6pPr marL="1714467" indent="0">
              <a:buNone/>
              <a:defRPr sz="750"/>
            </a:lvl6pPr>
            <a:lvl7pPr marL="2057362" indent="0">
              <a:buNone/>
              <a:defRPr sz="750"/>
            </a:lvl7pPr>
            <a:lvl8pPr marL="2400255" indent="0">
              <a:buNone/>
              <a:defRPr sz="750"/>
            </a:lvl8pPr>
            <a:lvl9pPr marL="274314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E511564-B153-462B-A7E2-988B9FEB139F}" type="datetimeFigureOut">
              <a:rPr lang="en-US" smtClean="0"/>
              <a:t>5/30/2025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7361632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1419253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7"/>
            <a:ext cx="1971675" cy="58118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7"/>
            <a:ext cx="5800725" cy="5811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11564-B153-462B-A7E2-988B9FEB139F}" type="datetimeFigureOut">
              <a:rPr lang="en-US" smtClean="0"/>
              <a:t>5/30/2025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7609AB-3151-4410-940D-23DA1E779603}" type="slidenum">
              <a:rPr lang="en-US" smtClean="0"/>
              <a:t>‹#›</a:t>
            </a:fld>
            <a:endParaRPr lang="en-US"/>
          </a:p>
        </p:txBody>
      </p:sp>
    </p:spTree>
    <p:extLst>
      <p:ext uri="{BB962C8B-B14F-4D97-AF65-F5344CB8AC3E}">
        <p14:creationId xmlns:p14="http://schemas.microsoft.com/office/powerpoint/2010/main" val="2451335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whit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0123037-824F-61BE-51BE-C7F667296C9B}"/>
              </a:ext>
            </a:extLst>
          </p:cNvPr>
          <p:cNvSpPr/>
          <p:nvPr userDrawn="1"/>
        </p:nvSpPr>
        <p:spPr>
          <a:xfrm rot="10800000">
            <a:off x="0" y="6810899"/>
            <a:ext cx="9144000" cy="60959"/>
          </a:xfrm>
          <a:prstGeom prst="rect">
            <a:avLst/>
          </a:prstGeom>
          <a:gradFill>
            <a:gsLst>
              <a:gs pos="0">
                <a:srgbClr val="00B4AA"/>
              </a:gs>
              <a:gs pos="58000">
                <a:srgbClr val="41BB6E"/>
              </a:gs>
              <a:gs pos="100000">
                <a:srgbClr val="C8C9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351971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Custom Layou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75EEE2B-E7A2-B2F7-55D6-1A441EB04A26}"/>
              </a:ext>
            </a:extLst>
          </p:cNvPr>
          <p:cNvSpPr/>
          <p:nvPr userDrawn="1"/>
        </p:nvSpPr>
        <p:spPr>
          <a:xfrm>
            <a:off x="2462646" y="4222934"/>
            <a:ext cx="6681356" cy="2646219"/>
          </a:xfrm>
          <a:prstGeom prst="rect">
            <a:avLst/>
          </a:prstGeom>
          <a:solidFill>
            <a:srgbClr val="004650">
              <a:alpha val="770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2732810" y="4960689"/>
            <a:ext cx="6141028" cy="1198419"/>
          </a:xfrm>
        </p:spPr>
        <p:txBody>
          <a:bodyPr anchor="ctr" anchorCtr="0"/>
          <a:lstStyle>
            <a:lvl1pPr algn="r">
              <a:defRPr sz="4050" b="1" spc="200" baseline="0">
                <a:solidFill>
                  <a:schemeClr val="bg1"/>
                </a:solidFill>
                <a:latin typeface="+mj-lt"/>
                <a:ea typeface="Verdana" panose="020B0604030504040204" pitchFamily="34" charset="0"/>
                <a:cs typeface="Verdana" panose="020B0604030504040204" pitchFamily="34" charset="0"/>
              </a:defRPr>
            </a:lvl1pPr>
          </a:lstStyle>
          <a:p>
            <a:pPr lvl="0"/>
            <a:r>
              <a:rPr lang="en-US"/>
              <a:t>HEADER STYLE 2</a:t>
            </a:r>
          </a:p>
        </p:txBody>
      </p:sp>
      <p:sp>
        <p:nvSpPr>
          <p:cNvPr id="11" name="Rectangle 10">
            <a:extLst>
              <a:ext uri="{FF2B5EF4-FFF2-40B4-BE49-F238E27FC236}">
                <a16:creationId xmlns:a16="http://schemas.microsoft.com/office/drawing/2014/main" id="{D690661A-FCED-CFCB-72E4-7D0ECBEF9442}"/>
              </a:ext>
            </a:extLst>
          </p:cNvPr>
          <p:cNvSpPr/>
          <p:nvPr userDrawn="1"/>
        </p:nvSpPr>
        <p:spPr>
          <a:xfrm rot="5400000">
            <a:off x="1162994" y="5508917"/>
            <a:ext cx="2646215" cy="51955"/>
          </a:xfrm>
          <a:prstGeom prst="rect">
            <a:avLst/>
          </a:prstGeom>
          <a:gradFill>
            <a:gsLst>
              <a:gs pos="0">
                <a:srgbClr val="00B4AA"/>
              </a:gs>
              <a:gs pos="58000">
                <a:srgbClr val="41BB6E"/>
              </a:gs>
              <a:gs pos="100000">
                <a:srgbClr val="C8C92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11439796"/>
      </p:ext>
    </p:extLst>
  </p:cSld>
  <p:clrMapOvr>
    <a:masterClrMapping/>
  </p:clrMapOvr>
  <p:transition>
    <p:fade/>
  </p:transition>
  <p:extLst>
    <p:ext uri="{DCECCB84-F9BA-43D5-87BE-67443E8EF086}">
      <p15:sldGuideLst xmlns:p15="http://schemas.microsoft.com/office/powerpoint/2012/main">
        <p15:guide id="1" pos="211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DEF164-C0A0-44D8-8058-934ED0F9BB05}" type="datetimeFigureOut">
              <a:rPr lang="en-US" smtClean="0">
                <a:solidFill>
                  <a:prstClr val="black">
                    <a:tint val="75000"/>
                  </a:prstClr>
                </a:solidFill>
              </a:rPr>
              <a:pPr/>
              <a:t>5/30/2025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14AC96-C856-4A01-A160-C2215A1570C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670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Title + Paragraph">
    <p:spTree>
      <p:nvGrpSpPr>
        <p:cNvPr id="1" name=""/>
        <p:cNvGrpSpPr/>
        <p:nvPr/>
      </p:nvGrpSpPr>
      <p:grpSpPr>
        <a:xfrm>
          <a:off x="0" y="0"/>
          <a:ext cx="0" cy="0"/>
          <a:chOff x="0" y="0"/>
          <a:chExt cx="0" cy="0"/>
        </a:xfrm>
      </p:grpSpPr>
      <p:sp>
        <p:nvSpPr>
          <p:cNvPr id="37" name="Title Text"/>
          <p:cNvSpPr txBox="1">
            <a:spLocks noGrp="1"/>
          </p:cNvSpPr>
          <p:nvPr>
            <p:ph type="title"/>
          </p:nvPr>
        </p:nvSpPr>
        <p:spPr>
          <a:xfrm>
            <a:off x="457200" y="670598"/>
            <a:ext cx="8229602" cy="645459"/>
          </a:xfrm>
          <a:prstGeom prst="rect">
            <a:avLst/>
          </a:prstGeom>
        </p:spPr>
        <p:txBody>
          <a:bodyPr/>
          <a:lstStyle/>
          <a:p>
            <a:r>
              <a:t>Title Text</a:t>
            </a:r>
          </a:p>
        </p:txBody>
      </p:sp>
      <p:sp>
        <p:nvSpPr>
          <p:cNvPr id="38" name="Body Level One…"/>
          <p:cNvSpPr txBox="1">
            <a:spLocks noGrp="1"/>
          </p:cNvSpPr>
          <p:nvPr>
            <p:ph type="body" idx="1"/>
          </p:nvPr>
        </p:nvSpPr>
        <p:spPr>
          <a:xfrm>
            <a:off x="457200" y="1613648"/>
            <a:ext cx="8229602" cy="403411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60840145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31AD0-19E2-C368-E41C-60F839A8F14D}"/>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31B2A3E0-5912-194A-9B6A-3DE4434E604D}" type="datetimeFigureOut">
              <a:rPr lang="en-US" altLang="en-US"/>
              <a:pPr/>
              <a:t>5/30/2025</a:t>
            </a:fld>
            <a:endParaRPr lang="en-US" altLang="en-US"/>
          </a:p>
        </p:txBody>
      </p:sp>
      <p:sp>
        <p:nvSpPr>
          <p:cNvPr id="5" name="Footer Placeholder 4">
            <a:extLst>
              <a:ext uri="{FF2B5EF4-FFF2-40B4-BE49-F238E27FC236}">
                <a16:creationId xmlns:a16="http://schemas.microsoft.com/office/drawing/2014/main" id="{3988E5DA-3FA8-95B6-0E91-CA1A8C7FB73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67B4505-C273-8A37-5375-B6817DD43211}"/>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4608855C-AA4E-E949-962C-AD0990A396C5}" type="slidenum">
              <a:rPr lang="en-US" altLang="en-US"/>
              <a:pPr/>
              <a:t>‹#›</a:t>
            </a:fld>
            <a:endParaRPr lang="en-US" altLang="en-US"/>
          </a:p>
        </p:txBody>
      </p:sp>
    </p:spTree>
    <p:extLst>
      <p:ext uri="{BB962C8B-B14F-4D97-AF65-F5344CB8AC3E}">
        <p14:creationId xmlns:p14="http://schemas.microsoft.com/office/powerpoint/2010/main" val="2249281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8F42D7C6-C3FE-6CBC-81B2-067CE707FEF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36BD165-43F5-24BB-70E5-ADEE22116E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4EBEA6F-59C0-149F-2DA7-B0AFF2FA74E3}"/>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602C9F04-B45A-FC46-87D3-1BC133C77915}" type="slidenum">
              <a:rPr lang="en-US" altLang="en-US"/>
              <a:pPr>
                <a:defRPr/>
              </a:pPr>
              <a:t>‹#›</a:t>
            </a:fld>
            <a:endParaRPr lang="en-US" altLang="en-US"/>
          </a:p>
        </p:txBody>
      </p:sp>
    </p:spTree>
    <p:extLst>
      <p:ext uri="{BB962C8B-B14F-4D97-AF65-F5344CB8AC3E}">
        <p14:creationId xmlns:p14="http://schemas.microsoft.com/office/powerpoint/2010/main" val="208733893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892" indent="0" algn="ctr">
              <a:buNone/>
              <a:defRPr/>
            </a:lvl2pPr>
            <a:lvl3pPr marL="685783" indent="0" algn="ctr">
              <a:buNone/>
              <a:defRPr/>
            </a:lvl3pPr>
            <a:lvl4pPr marL="1028675" indent="0" algn="ctr">
              <a:buNone/>
              <a:defRPr/>
            </a:lvl4pPr>
            <a:lvl5pPr marL="1371566" indent="0" algn="ctr">
              <a:buNone/>
              <a:defRPr/>
            </a:lvl5pPr>
            <a:lvl6pPr marL="1714457" indent="0" algn="ctr">
              <a:buNone/>
              <a:defRPr/>
            </a:lvl6pPr>
            <a:lvl7pPr marL="2057348" indent="0" algn="ctr">
              <a:buNone/>
              <a:defRPr/>
            </a:lvl7pPr>
            <a:lvl8pPr marL="2400240" indent="0" algn="ctr">
              <a:buNone/>
              <a:defRPr/>
            </a:lvl8pPr>
            <a:lvl9pPr marL="2743132"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F7F4AA8-8B07-8F3E-1AEE-1856F8DF6C6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6CCF054-300E-7E07-3084-C708785D71B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D522920-8DBD-9179-0D52-92A060AACEEA}"/>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BF58BDBB-7896-054F-9F3F-E60BDD0235FE}" type="slidenum">
              <a:rPr lang="en-US" altLang="en-US"/>
              <a:pPr>
                <a:defRPr/>
              </a:pPr>
              <a:t>‹#›</a:t>
            </a:fld>
            <a:endParaRPr lang="en-US" altLang="en-US"/>
          </a:p>
        </p:txBody>
      </p:sp>
    </p:spTree>
    <p:extLst>
      <p:ext uri="{BB962C8B-B14F-4D97-AF65-F5344CB8AC3E}">
        <p14:creationId xmlns:p14="http://schemas.microsoft.com/office/powerpoint/2010/main" val="6008774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D4337-9699-6D13-A31D-5D5FFA3853A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0DB8C0D-B832-9E4A-8543-D1AB9B3FF9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FD9419D-4356-7868-F6F0-E9A124FFB333}"/>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6BCF6681-CAA3-37A7-1CCD-3390128512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6BD4C-073B-2AF8-BCBC-75733224603B}"/>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53087929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0C316-C0A6-99AE-2686-796EA7DE4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7F0238-6A31-CB80-4613-F5E7BADF776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CAE5D-ABF4-4A2C-AF16-D8CE5DDE6B3E}"/>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E61E7D19-5EF7-DACD-8D82-1258A144CE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8C27AE-1CED-E84E-BF0D-390C948E06CF}"/>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8015591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6FE1C-054F-AAA1-32E4-8F805BEC25F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E4AB4E6A-0835-FCE8-6D8F-372C3B78CEA5}"/>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CED957-74AF-0096-1B85-2D39752A89A4}"/>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B215070C-A27B-2747-6348-37C89670B3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B6A6A6-8EAE-7230-5058-37501E9DF9C5}"/>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583200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D94EA-8815-6320-93D7-CF7E32631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3841E5-E59A-2D0B-1412-73075972BA5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D0BF8C7-A492-BA90-8310-82273C7AB80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2C61E2-E279-45EA-7392-FCD160793BE6}"/>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6" name="Footer Placeholder 5">
            <a:extLst>
              <a:ext uri="{FF2B5EF4-FFF2-40B4-BE49-F238E27FC236}">
                <a16:creationId xmlns:a16="http://schemas.microsoft.com/office/drawing/2014/main" id="{F6676773-5D8A-531C-642C-DB96144A24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BF2B0B-28D1-35FF-B97C-27EC06E4B762}"/>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16958720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5DC54-EDF9-215C-819B-F22B973ECFE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D62C75-4D7D-1F73-0AEC-6A33BF80790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551CC-B8DA-BD41-AE29-81189E34CC31}"/>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446B74-E1E4-8AC6-A6DB-8E1643FD70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3EEAF3-9581-41D9-EE56-0AFFA343C3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C5DA1F-8A9E-13D0-5679-8B90A34C483F}"/>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8" name="Footer Placeholder 7">
            <a:extLst>
              <a:ext uri="{FF2B5EF4-FFF2-40B4-BE49-F238E27FC236}">
                <a16:creationId xmlns:a16="http://schemas.microsoft.com/office/drawing/2014/main" id="{E77A6BE2-8744-09E5-2438-2A7FFA0B1FF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42402E-5DC5-053E-E7C7-169B36723D15}"/>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32715249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4808-2DA8-8C08-B3B7-D5EC452E3E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95136B-24F8-DF69-2D4E-D23BD668E7E5}"/>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4" name="Footer Placeholder 3">
            <a:extLst>
              <a:ext uri="{FF2B5EF4-FFF2-40B4-BE49-F238E27FC236}">
                <a16:creationId xmlns:a16="http://schemas.microsoft.com/office/drawing/2014/main" id="{4BF32BE0-981A-087B-70B9-56991DB4EC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35DC9D-3F99-4788-BF31-702BB2F7B6EB}"/>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26273181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3EBE4E-1B14-5941-AE5C-186C281EC35B}"/>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3" name="Footer Placeholder 2">
            <a:extLst>
              <a:ext uri="{FF2B5EF4-FFF2-40B4-BE49-F238E27FC236}">
                <a16:creationId xmlns:a16="http://schemas.microsoft.com/office/drawing/2014/main" id="{08CC06C2-3095-C21F-0079-9420DD37F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591569-3B9C-85CB-241C-0E3074F19ACA}"/>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36356143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380021-BA21-B61B-A52C-97A62E36E22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8724AC3-E66A-B941-C33D-9DE97F5E7F3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EF1B2F-106C-9C42-EDA8-43CEA0ABB29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1214376-BA51-9DBE-517C-780DC2EF00BF}"/>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6" name="Footer Placeholder 5">
            <a:extLst>
              <a:ext uri="{FF2B5EF4-FFF2-40B4-BE49-F238E27FC236}">
                <a16:creationId xmlns:a16="http://schemas.microsoft.com/office/drawing/2014/main" id="{39B95049-A95B-AD6A-EF22-DC44E80A0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44B45B-566B-59E0-52BA-811041CE493E}"/>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6211356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668C-8FE9-79BB-B8B3-2681DDC94E8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4830A4F-FC30-A609-C073-13C172F7A90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C42EC94-9F59-8DB5-FF75-DC8E43ACB5C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8A580AC-78E4-7A50-9470-196AE83798A4}"/>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6" name="Footer Placeholder 5">
            <a:extLst>
              <a:ext uri="{FF2B5EF4-FFF2-40B4-BE49-F238E27FC236}">
                <a16:creationId xmlns:a16="http://schemas.microsoft.com/office/drawing/2014/main" id="{281A09DC-FC44-6676-5B20-6108D3501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1DA3B9-BC69-C401-DD8D-681B53ADF300}"/>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1425854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8A20182-4AF7-4588-BF5D-30DC2500B08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DD91BE5-5A53-8DB6-6EE8-4CDFA7B283D1}"/>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7E8B70F-73C2-6A8A-EEE2-661574BF944F}"/>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59439D0-71BB-4CDD-BBD1-6AD42A0225F2}" type="slidenum">
              <a:rPr lang="en-US" altLang="en-US"/>
              <a:pPr>
                <a:defRPr/>
              </a:pPr>
              <a:t>‹#›</a:t>
            </a:fld>
            <a:endParaRPr lang="en-US" altLang="en-US"/>
          </a:p>
        </p:txBody>
      </p:sp>
    </p:spTree>
    <p:extLst>
      <p:ext uri="{BB962C8B-B14F-4D97-AF65-F5344CB8AC3E}">
        <p14:creationId xmlns:p14="http://schemas.microsoft.com/office/powerpoint/2010/main" val="24294658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0A4E-E42E-5AD2-4951-353221DF12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6FDB35-01F7-04D4-6464-B2942F30E38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0F9ACD-8611-07DF-985F-871A99E0E1DC}"/>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EF6FC183-B7F4-4BFA-B741-BC8D5C6C8D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05AE8-CF45-234F-2146-966B6B897FC0}"/>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131037847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0E6EA2-8445-568A-0B12-F7585C2CB614}"/>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578248-0111-047F-2504-090C85DAB87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1906A-DD58-62EA-AF4E-94ED1E92C80F}"/>
              </a:ext>
            </a:extLst>
          </p:cNvPr>
          <p:cNvSpPr>
            <a:spLocks noGrp="1"/>
          </p:cNvSpPr>
          <p:nvPr>
            <p:ph type="dt" sz="half" idx="10"/>
          </p:nvPr>
        </p:nvSpPr>
        <p:spPr/>
        <p:txBody>
          <a:body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C3355BD0-3E3E-37B6-B473-4B4EADB840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64CDFB-815D-DD29-1641-B9D58DBB93C2}"/>
              </a:ext>
            </a:extLst>
          </p:cNvPr>
          <p:cNvSpPr>
            <a:spLocks noGrp="1"/>
          </p:cNvSpPr>
          <p:nvPr>
            <p:ph type="sldNum" sz="quarter" idx="12"/>
          </p:nvPr>
        </p:nvSpPr>
        <p:spPr/>
        <p:txBody>
          <a:bodyPr/>
          <a:lstStyle/>
          <a:p>
            <a:fld id="{1BE13027-812A-E543-A35D-23E6FF3DB9EC}" type="slidenum">
              <a:rPr lang="en-US" smtClean="0"/>
              <a:t>‹#›</a:t>
            </a:fld>
            <a:endParaRPr lang="en-US"/>
          </a:p>
        </p:txBody>
      </p:sp>
    </p:spTree>
    <p:extLst>
      <p:ext uri="{BB962C8B-B14F-4D97-AF65-F5344CB8AC3E}">
        <p14:creationId xmlns:p14="http://schemas.microsoft.com/office/powerpoint/2010/main" val="7529342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061448-2B4A-DA30-CC8D-551B4D46477D}"/>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EE83EA9-D895-01EE-AD00-F481A28FAF7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741B90E-A52D-B231-ECF0-D987765737E0}"/>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8E993EB-D2CC-46CA-A5E4-BB63C3A06A52}" type="slidenum">
              <a:rPr lang="en-US" altLang="en-US"/>
              <a:pPr>
                <a:defRPr/>
              </a:pPr>
              <a:t>‹#›</a:t>
            </a:fld>
            <a:endParaRPr lang="en-US" altLang="en-US"/>
          </a:p>
        </p:txBody>
      </p:sp>
    </p:spTree>
    <p:extLst>
      <p:ext uri="{BB962C8B-B14F-4D97-AF65-F5344CB8AC3E}">
        <p14:creationId xmlns:p14="http://schemas.microsoft.com/office/powerpoint/2010/main" val="1345946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E0444-8EED-CFC5-FD67-2AF0A776BF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C79030-4A41-D263-F995-73CF094BBD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11AEA2-D13D-BD10-3AB3-19F0CB2ED71D}"/>
              </a:ext>
            </a:extLst>
          </p:cNvPr>
          <p:cNvSpPr>
            <a:spLocks noGrp="1"/>
          </p:cNvSpPr>
          <p:nvPr>
            <p:ph type="dt" sz="half" idx="10"/>
          </p:nvPr>
        </p:nvSpPr>
        <p:spPr/>
        <p:txBody>
          <a:bodyPr/>
          <a:lstStyle/>
          <a:p>
            <a:fld id="{1FE5C3E0-7AFB-3A45-B222-A14F47211DE4}" type="datetimeFigureOut">
              <a:rPr lang="en-US" smtClean="0"/>
              <a:t>5/30/2025</a:t>
            </a:fld>
            <a:endParaRPr lang="en-US"/>
          </a:p>
        </p:txBody>
      </p:sp>
      <p:sp>
        <p:nvSpPr>
          <p:cNvPr id="5" name="Footer Placeholder 4">
            <a:extLst>
              <a:ext uri="{FF2B5EF4-FFF2-40B4-BE49-F238E27FC236}">
                <a16:creationId xmlns:a16="http://schemas.microsoft.com/office/drawing/2014/main" id="{C1B60364-8A97-1F52-CC97-40CDAC7917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B82344-D623-F9CD-5E0A-B7E083832842}"/>
              </a:ext>
            </a:extLst>
          </p:cNvPr>
          <p:cNvSpPr>
            <a:spLocks noGrp="1"/>
          </p:cNvSpPr>
          <p:nvPr>
            <p:ph type="sldNum" sz="quarter" idx="12"/>
          </p:nvPr>
        </p:nvSpPr>
        <p:spPr/>
        <p:txBody>
          <a:bodyPr/>
          <a:lstStyle/>
          <a:p>
            <a:fld id="{4C73AE9A-3093-E741-A1F7-429A11C6AACF}" type="slidenum">
              <a:rPr lang="en-US" smtClean="0"/>
              <a:t>‹#›</a:t>
            </a:fld>
            <a:endParaRPr lang="en-US"/>
          </a:p>
        </p:txBody>
      </p:sp>
    </p:spTree>
    <p:extLst>
      <p:ext uri="{BB962C8B-B14F-4D97-AF65-F5344CB8AC3E}">
        <p14:creationId xmlns:p14="http://schemas.microsoft.com/office/powerpoint/2010/main" val="17829958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960"/>
              </a:spcBef>
              <a:spcAft>
                <a:spcPts val="0"/>
              </a:spcAft>
              <a:buClr>
                <a:schemeClr val="dk1"/>
              </a:buClr>
              <a:buSzPts val="3200"/>
              <a:buNone/>
              <a:defRPr/>
            </a:lvl1pPr>
            <a:lvl2pPr lvl="1" algn="ctr">
              <a:lnSpc>
                <a:spcPct val="90000"/>
              </a:lnSpc>
              <a:spcBef>
                <a:spcPts val="960"/>
              </a:spcBef>
              <a:spcAft>
                <a:spcPts val="0"/>
              </a:spcAft>
              <a:buSzPts val="1400"/>
              <a:buNone/>
              <a:defRPr/>
            </a:lvl2pPr>
            <a:lvl3pPr lvl="2" algn="ctr">
              <a:lnSpc>
                <a:spcPct val="90000"/>
              </a:lnSpc>
              <a:spcBef>
                <a:spcPts val="840"/>
              </a:spcBef>
              <a:spcAft>
                <a:spcPts val="0"/>
              </a:spcAft>
              <a:buSzPts val="2400"/>
              <a:buNone/>
              <a:defRPr/>
            </a:lvl3pPr>
            <a:lvl4pPr lvl="3" algn="ctr">
              <a:lnSpc>
                <a:spcPct val="90000"/>
              </a:lnSpc>
              <a:spcBef>
                <a:spcPts val="720"/>
              </a:spcBef>
              <a:spcAft>
                <a:spcPts val="0"/>
              </a:spcAft>
              <a:buSzPts val="1200"/>
              <a:buNone/>
              <a:defRPr/>
            </a:lvl4pPr>
            <a:lvl5pPr lvl="4" algn="ctr">
              <a:lnSpc>
                <a:spcPct val="90000"/>
              </a:lnSpc>
              <a:spcBef>
                <a:spcPts val="600"/>
              </a:spcBef>
              <a:spcAft>
                <a:spcPts val="0"/>
              </a:spcAft>
              <a:buClr>
                <a:schemeClr val="dk1"/>
              </a:buClr>
              <a:buSzPts val="2000"/>
              <a:buNone/>
              <a:defRPr/>
            </a:lvl5pPr>
            <a:lvl6pPr lvl="5" algn="ctr">
              <a:lnSpc>
                <a:spcPct val="90000"/>
              </a:lnSpc>
              <a:spcBef>
                <a:spcPts val="600"/>
              </a:spcBef>
              <a:spcAft>
                <a:spcPts val="0"/>
              </a:spcAft>
              <a:buClr>
                <a:schemeClr val="dk1"/>
              </a:buClr>
              <a:buSzPts val="2000"/>
              <a:buNone/>
              <a:defRPr/>
            </a:lvl6pPr>
            <a:lvl7pPr lvl="6" algn="ctr">
              <a:lnSpc>
                <a:spcPct val="90000"/>
              </a:lnSpc>
              <a:spcBef>
                <a:spcPts val="600"/>
              </a:spcBef>
              <a:spcAft>
                <a:spcPts val="0"/>
              </a:spcAft>
              <a:buClr>
                <a:schemeClr val="dk1"/>
              </a:buClr>
              <a:buSzPts val="2000"/>
              <a:buNone/>
              <a:defRPr/>
            </a:lvl7pPr>
            <a:lvl8pPr lvl="7" algn="ctr">
              <a:lnSpc>
                <a:spcPct val="90000"/>
              </a:lnSpc>
              <a:spcBef>
                <a:spcPts val="600"/>
              </a:spcBef>
              <a:spcAft>
                <a:spcPts val="0"/>
              </a:spcAft>
              <a:buClr>
                <a:schemeClr val="dk1"/>
              </a:buClr>
              <a:buSzPts val="2000"/>
              <a:buNone/>
              <a:defRPr/>
            </a:lvl8pPr>
            <a:lvl9pPr lvl="8" algn="ctr">
              <a:lnSpc>
                <a:spcPct val="90000"/>
              </a:lnSpc>
              <a:spcBef>
                <a:spcPts val="600"/>
              </a:spcBef>
              <a:spcAft>
                <a:spcPts val="600"/>
              </a:spcAft>
              <a:buClr>
                <a:schemeClr val="dk1"/>
              </a:buClr>
              <a:buSzPts val="2000"/>
              <a:buNone/>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57200" y="6553200"/>
            <a:ext cx="8229600" cy="2444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D56B7-2A4A-463D-B70F-4C6430865F7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473C22A4-FE5B-4C1A-A240-1BD9675324A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49B220A-3CA8-4196-8430-213AA202B61D}"/>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9EA95AC9-B855-4FE1-8ADB-44875A4D5C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CC312-9993-483D-A04D-360A11E8B17E}"/>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66138071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282F6-CB9F-4FA4-AEBE-1108E76C65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83B9F1-2D1A-4E75-9E27-9EBAC7D4F10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FF396-7568-4282-A6DD-42991CEF0825}"/>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21D27AC7-2FA8-47C0-9DD5-FBF13FA44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EB2707-586C-42C4-B372-1D046097B6D0}"/>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274318436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3C686-A1E4-47CD-BDAB-5E56FEF9E3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D45029D-9092-4060-9A51-7C41A4397AA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BE4C32-6A9C-41D8-BCCE-7F3F5C387EC7}"/>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9AD27431-43FC-4A0C-91FE-A06A906BB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8F9FB5-0BE0-46CD-A85B-999471CFCC71}"/>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20497336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D8C57-16DC-4654-A18C-4EECBD654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A2FE06-EE53-4D7B-A49F-E5E5CD24B803}"/>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75686D-B16F-439D-9E98-0E5E78F707C3}"/>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2D3EA1-1FC9-4F5F-9BD0-552CD824371B}"/>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6" name="Footer Placeholder 5">
            <a:extLst>
              <a:ext uri="{FF2B5EF4-FFF2-40B4-BE49-F238E27FC236}">
                <a16:creationId xmlns:a16="http://schemas.microsoft.com/office/drawing/2014/main" id="{65195C9C-A27C-4C70-8229-016C84171C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550D0F-6A79-46AD-9B97-197343DA4F0A}"/>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3259016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BF48-8114-4AD6-8766-3C791586C7D3}"/>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5A7226-2C41-4A26-851E-A68A0CF3AC3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4887A-DF37-4D14-B1EB-F1D6F4BF599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BB472E-6A6D-4160-9517-F28B68B4360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58BA3C0-E056-4DE7-AD48-7655DA679D0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D6E89E-4011-41F2-90E7-7F50938CB9CD}"/>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8" name="Footer Placeholder 7">
            <a:extLst>
              <a:ext uri="{FF2B5EF4-FFF2-40B4-BE49-F238E27FC236}">
                <a16:creationId xmlns:a16="http://schemas.microsoft.com/office/drawing/2014/main" id="{4FFAE328-626E-435F-9E62-69F9739DD8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A4B948-E933-4EF4-9665-FCF0EDD14914}"/>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3698144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B8F0A92-26C0-648E-2D8A-588F1A70BA09}"/>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9920BC-BE77-20AB-4F2E-C53999A7C80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60004F1-D179-B179-BF76-1A140A30EFDF}"/>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FDEF453-36F0-4A18-AF83-920BD27C6855}" type="slidenum">
              <a:rPr lang="en-US" altLang="en-US"/>
              <a:pPr>
                <a:defRPr/>
              </a:pPr>
              <a:t>‹#›</a:t>
            </a:fld>
            <a:endParaRPr lang="en-US" altLang="en-US"/>
          </a:p>
        </p:txBody>
      </p:sp>
    </p:spTree>
    <p:extLst>
      <p:ext uri="{BB962C8B-B14F-4D97-AF65-F5344CB8AC3E}">
        <p14:creationId xmlns:p14="http://schemas.microsoft.com/office/powerpoint/2010/main" val="10588382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421BF-FE2E-4463-B804-4AFB72D9CE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DF5BB1-9C73-47FF-9B6E-AA9342ADB0BB}"/>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4" name="Footer Placeholder 3">
            <a:extLst>
              <a:ext uri="{FF2B5EF4-FFF2-40B4-BE49-F238E27FC236}">
                <a16:creationId xmlns:a16="http://schemas.microsoft.com/office/drawing/2014/main" id="{9CE20CFF-DD76-46AE-BBAC-66DA444C1E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3C629A-385A-4D39-8EF1-51A0E9130A5A}"/>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352665233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80B334-C979-40C1-9F61-DF96320BEE3E}"/>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3" name="Footer Placeholder 2">
            <a:extLst>
              <a:ext uri="{FF2B5EF4-FFF2-40B4-BE49-F238E27FC236}">
                <a16:creationId xmlns:a16="http://schemas.microsoft.com/office/drawing/2014/main" id="{79E34EE0-7124-4727-9CB7-D90F98B1F4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AFA82-A700-4386-81EF-A2ED3215ACFE}"/>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38986222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250A8-0FD9-47C8-B2FE-032FC2A7E98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355D978-8CD3-47A3-9C38-91673E34CBC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F94021-81CB-4E53-8856-36D9746655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DD2CD37-8035-4BCF-BB82-8BEA6D90BE15}"/>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6" name="Footer Placeholder 5">
            <a:extLst>
              <a:ext uri="{FF2B5EF4-FFF2-40B4-BE49-F238E27FC236}">
                <a16:creationId xmlns:a16="http://schemas.microsoft.com/office/drawing/2014/main" id="{25637AF8-FC92-4813-AAF7-7AC4702D88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893A0C-1BFE-4127-9F31-7B8792797DDE}"/>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10331908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1C87B-A06A-4902-B9AD-C4FEA9098EE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042F209-F6CE-4A14-AA4C-A980248B1FA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CEC1244-7FE2-4E5B-94D7-9F4CCC9F40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7978E5-1F72-4D5B-865D-5E4BDC14CE88}"/>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6" name="Footer Placeholder 5">
            <a:extLst>
              <a:ext uri="{FF2B5EF4-FFF2-40B4-BE49-F238E27FC236}">
                <a16:creationId xmlns:a16="http://schemas.microsoft.com/office/drawing/2014/main" id="{DA2B554C-2EDF-4AAD-958A-6207FCDAC2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B83B5-B422-43D0-B543-264FDB1B521E}"/>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32380368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F2D4A-D457-4BBD-9D3D-CB946E2AE9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812A67-C7C4-4C9B-B9B1-61712C94A4E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3DEFA-51BC-4706-AACC-7AC302D949DD}"/>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3558379C-52BC-4B34-8A17-C6CA8C489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721B93-E371-4637-8396-93845FEE53A9}"/>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16189397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91AF1-CAFC-48F7-AA56-B211D24C7ADC}"/>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AA51C0-5264-4CF2-B48C-B8EE7FE7C6E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EF7A2F-B743-4AD6-B878-4070A2F7833F}"/>
              </a:ext>
            </a:extLst>
          </p:cNvPr>
          <p:cNvSpPr>
            <a:spLocks noGrp="1"/>
          </p:cNvSpPr>
          <p:nvPr>
            <p:ph type="dt" sz="half" idx="10"/>
          </p:nvPr>
        </p:nvSpPr>
        <p:spPr/>
        <p:txBody>
          <a:body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4BF32F94-165C-4714-82F9-81369384E6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0802F6-D034-4A5E-B7E7-57D745897AF3}"/>
              </a:ext>
            </a:extLst>
          </p:cNvPr>
          <p:cNvSpPr>
            <a:spLocks noGrp="1"/>
          </p:cNvSpPr>
          <p:nvPr>
            <p:ph type="sldNum" sz="quarter" idx="12"/>
          </p:nvPr>
        </p:nvSpPr>
        <p:spPr/>
        <p:txBody>
          <a:bodyPr/>
          <a:lstStyle/>
          <a:p>
            <a:fld id="{FD3DFF28-3AD9-4ED2-894E-1BF432B30D65}" type="slidenum">
              <a:rPr lang="en-US" smtClean="0"/>
              <a:t>‹#›</a:t>
            </a:fld>
            <a:endParaRPr lang="en-US"/>
          </a:p>
        </p:txBody>
      </p:sp>
    </p:spTree>
    <p:extLst>
      <p:ext uri="{BB962C8B-B14F-4D97-AF65-F5344CB8AC3E}">
        <p14:creationId xmlns:p14="http://schemas.microsoft.com/office/powerpoint/2010/main" val="14703873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D23AE9A-AA09-BD3B-B470-EF54BE05CBE3}"/>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F8EFC0-E40B-BD11-77AE-15923FEAAD1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B2617AB-E6DA-98FC-A87C-0FE2FF9F1DB9}"/>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9CC355B-FBF6-47B4-B0FC-39D7FA1C484E}" type="slidenum">
              <a:rPr lang="en-US" altLang="en-US"/>
              <a:pPr>
                <a:defRPr/>
              </a:pPr>
              <a:t>‹#›</a:t>
            </a:fld>
            <a:endParaRPr lang="en-US" altLang="en-US"/>
          </a:p>
        </p:txBody>
      </p:sp>
    </p:spTree>
    <p:extLst>
      <p:ext uri="{BB962C8B-B14F-4D97-AF65-F5344CB8AC3E}">
        <p14:creationId xmlns:p14="http://schemas.microsoft.com/office/powerpoint/2010/main" val="650867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972613F-E226-2D85-C854-20D0E6E1B8B7}"/>
              </a:ext>
            </a:extLst>
          </p:cNvPr>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6860567-6F07-8451-F97B-40F7BE18554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479E365-E7AA-53C3-7C6D-491FC325E707}"/>
              </a:ext>
            </a:extLst>
          </p:cNvPr>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F5CADBB-0C37-4442-9774-F9D20C67C525}" type="slidenum">
              <a:rPr lang="en-US" altLang="en-US"/>
              <a:pPr>
                <a:defRPr/>
              </a:pPr>
              <a:t>‹#›</a:t>
            </a:fld>
            <a:endParaRPr lang="en-US" altLang="en-US"/>
          </a:p>
        </p:txBody>
      </p:sp>
    </p:spTree>
    <p:extLst>
      <p:ext uri="{BB962C8B-B14F-4D97-AF65-F5344CB8AC3E}">
        <p14:creationId xmlns:p14="http://schemas.microsoft.com/office/powerpoint/2010/main" val="637316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slideLayout" Target="../slideLayouts/slideLayout58.xml"/><Relationship Id="rId1" Type="http://schemas.openxmlformats.org/officeDocument/2006/relationships/slideLayout" Target="../slideLayouts/slideLayout57.xml"/><Relationship Id="rId5" Type="http://schemas.openxmlformats.org/officeDocument/2006/relationships/theme" Target="../theme/theme4.xml"/><Relationship Id="rId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8.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C38FD57D-309C-C2C5-0A26-1EBEADB3C661}"/>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1D2B3142-6509-4226-6BF7-F05CACDC7F6D}"/>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4A29915A-5172-D103-AC25-20D02420CAD5}"/>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951188E3-FF08-7EE5-980C-EB97F882E39E}"/>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1030" name="Rectangle 6">
            <a:extLst>
              <a:ext uri="{FF2B5EF4-FFF2-40B4-BE49-F238E27FC236}">
                <a16:creationId xmlns:a16="http://schemas.microsoft.com/office/drawing/2014/main" id="{84344C8D-3F8F-0A49-6F0A-EF9D0B122A09}"/>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411F7287-E25F-FA22-49ED-B4AE09AF60C5}"/>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04CE74A2-E2FD-967E-8D2F-799757148E09}"/>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22F939B6-0866-4792-0CB6-6A53AF764822}"/>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C6F60432-A361-539E-356C-23F4B3DFCA13}"/>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5" r:id="rId1"/>
    <p:sldLayoutId id="2147485560" r:id="rId2"/>
    <p:sldLayoutId id="2147485572" r:id="rId3"/>
    <p:sldLayoutId id="2147485562" r:id="rId4"/>
    <p:sldLayoutId id="2147485383" r:id="rId5"/>
    <p:sldLayoutId id="2147485566" r:id="rId6"/>
    <p:sldLayoutId id="2147485413" r:id="rId7"/>
    <p:sldLayoutId id="2147485395" r:id="rId8"/>
    <p:sldLayoutId id="2147485564" r:id="rId9"/>
    <p:sldLayoutId id="2147485568" r:id="rId10"/>
    <p:sldLayoutId id="2147485578" r:id="rId11"/>
    <p:sldLayoutId id="2147485403" r:id="rId12"/>
    <p:sldLayoutId id="2147485574" r:id="rId13"/>
    <p:sldLayoutId id="2147485576" r:id="rId14"/>
    <p:sldLayoutId id="2147485590" r:id="rId15"/>
    <p:sldLayoutId id="2147485580" r:id="rId16"/>
    <p:sldLayoutId id="2147485583" r:id="rId17"/>
    <p:sldLayoutId id="2147485587" r:id="rId18"/>
    <p:sldLayoutId id="2147485604" r:id="rId19"/>
    <p:sldLayoutId id="2147485608" r:id="rId20"/>
    <p:sldLayoutId id="2147485606" r:id="rId21"/>
    <p:sldLayoutId id="2147485389" r:id="rId22"/>
    <p:sldLayoutId id="2147485612" r:id="rId23"/>
    <p:sldLayoutId id="2147485393" r:id="rId24"/>
    <p:sldLayoutId id="2147485391" r:id="rId25"/>
    <p:sldLayoutId id="2147485399" r:id="rId26"/>
    <p:sldLayoutId id="2147485387" r:id="rId27"/>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CC6E471-223A-5D96-8E30-716F503F37AE}"/>
              </a:ext>
            </a:extLst>
          </p:cNvPr>
          <p:cNvSpPr>
            <a:spLocks noGrp="1" noChangeArrowheads="1"/>
          </p:cNvSpPr>
          <p:nvPr>
            <p:ph type="dt" sz="half" idx="2"/>
          </p:nvPr>
        </p:nvSpPr>
        <p:spPr bwMode="auto">
          <a:xfrm>
            <a:off x="457200" y="6251575"/>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900">
                <a:latin typeface="Arial" charset="0"/>
              </a:defRPr>
            </a:lvl1pPr>
          </a:lstStyle>
          <a:p>
            <a:pPr>
              <a:defRPr/>
            </a:pPr>
            <a:endParaRPr lang="en-US"/>
          </a:p>
        </p:txBody>
      </p:sp>
      <p:sp>
        <p:nvSpPr>
          <p:cNvPr id="25603" name="Rectangle 3">
            <a:extLst>
              <a:ext uri="{FF2B5EF4-FFF2-40B4-BE49-F238E27FC236}">
                <a16:creationId xmlns:a16="http://schemas.microsoft.com/office/drawing/2014/main" id="{D64E9A24-AD06-308E-CC80-537D8054F54D}"/>
              </a:ext>
            </a:extLst>
          </p:cNvPr>
          <p:cNvSpPr>
            <a:spLocks noGrp="1" noChangeArrowheads="1"/>
          </p:cNvSpPr>
          <p:nvPr>
            <p:ph type="sldNum" sz="quarter" idx="4"/>
          </p:nvPr>
        </p:nvSpPr>
        <p:spPr bwMode="auto">
          <a:xfrm>
            <a:off x="6553200" y="6248400"/>
            <a:ext cx="2133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900" smtClean="0"/>
            </a:lvl1pPr>
          </a:lstStyle>
          <a:p>
            <a:pPr>
              <a:defRPr/>
            </a:pPr>
            <a:fld id="{CE91E9C1-FAB6-4E5E-965B-BD41E3597E0A}" type="slidenum">
              <a:rPr lang="en-US" altLang="en-US"/>
              <a:pPr>
                <a:defRPr/>
              </a:pPr>
              <a:t>‹#›</a:t>
            </a:fld>
            <a:endParaRPr lang="en-US" altLang="en-US"/>
          </a:p>
        </p:txBody>
      </p:sp>
      <p:grpSp>
        <p:nvGrpSpPr>
          <p:cNvPr id="9220" name="Group 4">
            <a:extLst>
              <a:ext uri="{FF2B5EF4-FFF2-40B4-BE49-F238E27FC236}">
                <a16:creationId xmlns:a16="http://schemas.microsoft.com/office/drawing/2014/main" id="{6E13BE40-32F9-BF6F-E352-CACF34A6BD04}"/>
              </a:ext>
            </a:extLst>
          </p:cNvPr>
          <p:cNvGrpSpPr>
            <a:grpSpLocks/>
          </p:cNvGrpSpPr>
          <p:nvPr/>
        </p:nvGrpSpPr>
        <p:grpSpPr bwMode="auto">
          <a:xfrm>
            <a:off x="0" y="0"/>
            <a:ext cx="9140825" cy="6850063"/>
            <a:chOff x="0" y="0"/>
            <a:chExt cx="5758" cy="4315"/>
          </a:xfrm>
        </p:grpSpPr>
        <p:grpSp>
          <p:nvGrpSpPr>
            <p:cNvPr id="9224" name="Group 5">
              <a:extLst>
                <a:ext uri="{FF2B5EF4-FFF2-40B4-BE49-F238E27FC236}">
                  <a16:creationId xmlns:a16="http://schemas.microsoft.com/office/drawing/2014/main" id="{359F6B45-B39D-0939-6BF0-7D6D9F36A930}"/>
                </a:ext>
              </a:extLst>
            </p:cNvPr>
            <p:cNvGrpSpPr>
              <a:grpSpLocks/>
            </p:cNvGrpSpPr>
            <p:nvPr userDrawn="1"/>
          </p:nvGrpSpPr>
          <p:grpSpPr bwMode="auto">
            <a:xfrm>
              <a:off x="1728" y="2230"/>
              <a:ext cx="4027" cy="2085"/>
              <a:chOff x="1728" y="2230"/>
              <a:chExt cx="4027" cy="2085"/>
            </a:xfrm>
          </p:grpSpPr>
          <p:sp>
            <p:nvSpPr>
              <p:cNvPr id="25606" name="Freeform 6">
                <a:extLst>
                  <a:ext uri="{FF2B5EF4-FFF2-40B4-BE49-F238E27FC236}">
                    <a16:creationId xmlns:a16="http://schemas.microsoft.com/office/drawing/2014/main" id="{E05EA65B-226D-8AE2-A600-490E3C849F89}"/>
                  </a:ext>
                </a:extLst>
              </p:cNvPr>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p:spPr>
            <p:txBody>
              <a:bodyPr/>
              <a:lstStyle/>
              <a:p>
                <a:pPr>
                  <a:defRPr/>
                </a:pPr>
                <a:endParaRPr lang="en-US" sz="1500">
                  <a:latin typeface="Arial" charset="0"/>
                </a:endParaRPr>
              </a:p>
            </p:txBody>
          </p:sp>
          <p:sp>
            <p:nvSpPr>
              <p:cNvPr id="25607" name="Freeform 7">
                <a:extLst>
                  <a:ext uri="{FF2B5EF4-FFF2-40B4-BE49-F238E27FC236}">
                    <a16:creationId xmlns:a16="http://schemas.microsoft.com/office/drawing/2014/main" id="{79EED3BE-466D-77D0-9011-3292DE249D2E}"/>
                  </a:ext>
                </a:extLst>
              </p:cNvPr>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p:spPr>
            <p:txBody>
              <a:bodyPr/>
              <a:lstStyle/>
              <a:p>
                <a:pPr>
                  <a:defRPr/>
                </a:pPr>
                <a:endParaRPr lang="en-US" sz="1500">
                  <a:latin typeface="Arial" charset="0"/>
                </a:endParaRPr>
              </a:p>
            </p:txBody>
          </p:sp>
          <p:sp>
            <p:nvSpPr>
              <p:cNvPr id="25608" name="Freeform 8">
                <a:extLst>
                  <a:ext uri="{FF2B5EF4-FFF2-40B4-BE49-F238E27FC236}">
                    <a16:creationId xmlns:a16="http://schemas.microsoft.com/office/drawing/2014/main" id="{68DD5B48-CE12-D2F6-5A12-AA582F77ACD1}"/>
                  </a:ext>
                </a:extLst>
              </p:cNvPr>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p:spPr>
            <p:txBody>
              <a:bodyPr/>
              <a:lstStyle/>
              <a:p>
                <a:pPr>
                  <a:defRPr/>
                </a:pPr>
                <a:endParaRPr lang="en-US" sz="1500">
                  <a:latin typeface="Arial" charset="0"/>
                </a:endParaRPr>
              </a:p>
            </p:txBody>
          </p:sp>
          <p:sp>
            <p:nvSpPr>
              <p:cNvPr id="9230" name="Freeform 9">
                <a:extLst>
                  <a:ext uri="{FF2B5EF4-FFF2-40B4-BE49-F238E27FC236}">
                    <a16:creationId xmlns:a16="http://schemas.microsoft.com/office/drawing/2014/main" id="{02EC96D6-7F98-423D-0095-C7E515784523}"/>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10" name="Freeform 10">
                <a:extLst>
                  <a:ext uri="{FF2B5EF4-FFF2-40B4-BE49-F238E27FC236}">
                    <a16:creationId xmlns:a16="http://schemas.microsoft.com/office/drawing/2014/main" id="{D964BA93-E4F6-08A3-15C7-23F9FEB33A38}"/>
                  </a:ext>
                </a:extLst>
              </p:cNvPr>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p:spPr>
            <p:txBody>
              <a:bodyPr/>
              <a:lstStyle/>
              <a:p>
                <a:pPr>
                  <a:defRPr/>
                </a:pPr>
                <a:endParaRPr lang="en-US" sz="1500">
                  <a:latin typeface="Arial" charset="0"/>
                </a:endParaRPr>
              </a:p>
            </p:txBody>
          </p:sp>
        </p:grpSp>
        <p:sp>
          <p:nvSpPr>
            <p:cNvPr id="25611" name="Freeform 11">
              <a:extLst>
                <a:ext uri="{FF2B5EF4-FFF2-40B4-BE49-F238E27FC236}">
                  <a16:creationId xmlns:a16="http://schemas.microsoft.com/office/drawing/2014/main" id="{6430CC47-CFC8-B3CB-0AEF-E6F89F8C1EA9}"/>
                </a:ext>
              </a:extLst>
            </p:cNvPr>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p:spPr>
          <p:txBody>
            <a:bodyPr/>
            <a:lstStyle/>
            <a:p>
              <a:pPr>
                <a:defRPr/>
              </a:pPr>
              <a:endParaRPr lang="en-US" sz="1500">
                <a:latin typeface="Arial" charset="0"/>
              </a:endParaRPr>
            </a:p>
          </p:txBody>
        </p:sp>
        <p:sp>
          <p:nvSpPr>
            <p:cNvPr id="9226" name="Freeform 12">
              <a:extLst>
                <a:ext uri="{FF2B5EF4-FFF2-40B4-BE49-F238E27FC236}">
                  <a16:creationId xmlns:a16="http://schemas.microsoft.com/office/drawing/2014/main" id="{64D567A9-330F-54D8-1A2D-B92018630FF8}"/>
                </a:ext>
              </a:extLst>
            </p:cNvPr>
            <p:cNvSpPr>
              <a:spLocks/>
            </p:cNvSpPr>
            <p:nvPr/>
          </p:nvSpPr>
          <p:spPr bwMode="hidden">
            <a:xfrm>
              <a:off x="0" y="0"/>
              <a:ext cx="5758" cy="1776"/>
            </a:xfrm>
            <a:custGeom>
              <a:avLst/>
              <a:gdLst>
                <a:gd name="T0" fmla="*/ 0 w 5740"/>
                <a:gd name="T1" fmla="*/ 0 h 1906"/>
                <a:gd name="T2" fmla="*/ 0 w 5740"/>
                <a:gd name="T3" fmla="*/ 817 h 1906"/>
                <a:gd name="T4" fmla="*/ 5959 w 5740"/>
                <a:gd name="T5" fmla="*/ 817 h 1906"/>
                <a:gd name="T6" fmla="*/ 5959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5613" name="Rectangle 13">
            <a:extLst>
              <a:ext uri="{FF2B5EF4-FFF2-40B4-BE49-F238E27FC236}">
                <a16:creationId xmlns:a16="http://schemas.microsoft.com/office/drawing/2014/main" id="{FED57F58-3EDB-6EEE-8C32-FB3784395361}"/>
              </a:ext>
            </a:extLst>
          </p:cNvPr>
          <p:cNvSpPr>
            <a:spLocks noGrp="1" noRot="1" noChangeArrowheads="1"/>
          </p:cNvSpPr>
          <p:nvPr>
            <p:ph type="title"/>
          </p:nvPr>
        </p:nvSpPr>
        <p:spPr bwMode="auto">
          <a:xfrm>
            <a:off x="457200" y="274638"/>
            <a:ext cx="82296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14" name="Rectangle 14">
            <a:extLst>
              <a:ext uri="{FF2B5EF4-FFF2-40B4-BE49-F238E27FC236}">
                <a16:creationId xmlns:a16="http://schemas.microsoft.com/office/drawing/2014/main" id="{6BF184EB-B43D-CE8D-8776-111E7844EC4C}"/>
              </a:ext>
            </a:extLst>
          </p:cNvPr>
          <p:cNvSpPr>
            <a:spLocks noGrp="1" noChangeArrowheads="1"/>
          </p:cNvSpPr>
          <p:nvPr>
            <p:ph type="ftr" sz="quarter" idx="3"/>
          </p:nvPr>
        </p:nvSpPr>
        <p:spPr bwMode="auto">
          <a:xfrm>
            <a:off x="3124200" y="624840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defRPr sz="900">
                <a:latin typeface="Arial" charset="0"/>
              </a:defRPr>
            </a:lvl1pPr>
          </a:lstStyle>
          <a:p>
            <a:pPr>
              <a:defRPr/>
            </a:pPr>
            <a:endParaRPr lang="en-US"/>
          </a:p>
        </p:txBody>
      </p:sp>
      <p:sp>
        <p:nvSpPr>
          <p:cNvPr id="25615" name="Rectangle 15">
            <a:extLst>
              <a:ext uri="{FF2B5EF4-FFF2-40B4-BE49-F238E27FC236}">
                <a16:creationId xmlns:a16="http://schemas.microsoft.com/office/drawing/2014/main" id="{E5DB8645-EF0B-8B89-EC80-999B230280F8}"/>
              </a:ext>
            </a:extLst>
          </p:cNvPr>
          <p:cNvSpPr>
            <a:spLocks noGrp="1" noChangeArrowheads="1"/>
          </p:cNvSpPr>
          <p:nvPr>
            <p:ph type="body" idx="1"/>
          </p:nvPr>
        </p:nvSpPr>
        <p:spPr bwMode="auto">
          <a:xfrm>
            <a:off x="457200" y="1600200"/>
            <a:ext cx="8229600" cy="4525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520" r:id="rId1"/>
    <p:sldLayoutId id="2147485490" r:id="rId2"/>
    <p:sldLayoutId id="2147485491" r:id="rId3"/>
    <p:sldLayoutId id="2147485492" r:id="rId4"/>
    <p:sldLayoutId id="2147485493" r:id="rId5"/>
    <p:sldLayoutId id="2147485494" r:id="rId6"/>
    <p:sldLayoutId id="2147485495" r:id="rId7"/>
    <p:sldLayoutId id="2147485496" r:id="rId8"/>
    <p:sldLayoutId id="2147485497" r:id="rId9"/>
    <p:sldLayoutId id="2147485498" r:id="rId10"/>
    <p:sldLayoutId id="2147485499" r:id="rId11"/>
    <p:sldLayoutId id="2147485500" r:id="rId12"/>
    <p:sldLayoutId id="2147485501" r:id="rId13"/>
    <p:sldLayoutId id="2147485502" r:id="rId14"/>
    <p:sldLayoutId id="2147485503" r:id="rId15"/>
    <p:sldLayoutId id="2147485504" r:id="rId16"/>
  </p:sldLayoutIdLst>
  <p:txStyles>
    <p:titleStyle>
      <a:lvl1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5pPr>
      <a:lvl6pPr marL="3429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6pPr>
      <a:lvl7pPr marL="6858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7pPr>
      <a:lvl8pPr marL="10287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8pPr>
      <a:lvl9pPr marL="1371600" algn="ctr" rtl="0" fontAlgn="base">
        <a:spcBef>
          <a:spcPct val="0"/>
        </a:spcBef>
        <a:spcAft>
          <a:spcPct val="0"/>
        </a:spcAft>
        <a:defRPr sz="3300" b="1">
          <a:solidFill>
            <a:schemeClr val="tx2"/>
          </a:solidFill>
          <a:effectLst>
            <a:outerShdw blurRad="38100" dist="38100" dir="2700000" algn="tl">
              <a:srgbClr val="000000"/>
            </a:outerShdw>
          </a:effectLst>
          <a:latin typeface="Garamond" pitchFamily="18" charset="0"/>
        </a:defRPr>
      </a:lvl9pPr>
    </p:titleStyle>
    <p:bodyStyle>
      <a:lvl1pPr marL="257175" indent="-257175"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ea typeface="+mn-ea"/>
          <a:cs typeface="+mn-cs"/>
        </a:defRPr>
      </a:lvl1pPr>
      <a:lvl2pPr marL="557213" indent="-214313" algn="l" rtl="0" eaLnBrk="0" fontAlgn="base" hangingPunct="0">
        <a:spcBef>
          <a:spcPct val="20000"/>
        </a:spcBef>
        <a:spcAft>
          <a:spcPct val="0"/>
        </a:spcAft>
        <a:buClr>
          <a:schemeClr val="accent2"/>
        </a:buClr>
        <a:buSzPct val="70000"/>
        <a:buFont typeface="Wingdings" panose="05000000000000000000" pitchFamily="2" charset="2"/>
        <a:buChar char="n"/>
        <a:defRPr sz="2100">
          <a:solidFill>
            <a:schemeClr val="tx1"/>
          </a:solidFill>
          <a:effectLst>
            <a:outerShdw blurRad="38100" dist="38100" dir="2700000" algn="tl">
              <a:srgbClr val="000000"/>
            </a:outerShdw>
          </a:effectLst>
          <a:latin typeface="+mn-lt"/>
        </a:defRPr>
      </a:lvl2pPr>
      <a:lvl3pPr marL="857250" indent="-171450" algn="l" rtl="0" eaLnBrk="0" fontAlgn="base" hangingPunct="0">
        <a:spcBef>
          <a:spcPct val="20000"/>
        </a:spcBef>
        <a:spcAft>
          <a:spcPct val="0"/>
        </a:spcAft>
        <a:buClr>
          <a:schemeClr val="tx2"/>
        </a:buClr>
        <a:buSzPct val="70000"/>
        <a:buFont typeface="Wingdings" panose="05000000000000000000" pitchFamily="2" charset="2"/>
        <a:buChar char="n"/>
        <a:defRPr>
          <a:solidFill>
            <a:schemeClr val="tx1"/>
          </a:solidFill>
          <a:effectLst>
            <a:outerShdw blurRad="38100" dist="38100" dir="2700000" algn="tl">
              <a:srgbClr val="000000"/>
            </a:outerShdw>
          </a:effectLst>
          <a:latin typeface="+mn-lt"/>
        </a:defRPr>
      </a:lvl3pPr>
      <a:lvl4pPr marL="1200150" indent="-171450" algn="l" rtl="0" eaLnBrk="0" fontAlgn="base" hangingPunct="0">
        <a:spcBef>
          <a:spcPct val="20000"/>
        </a:spcBef>
        <a:spcAft>
          <a:spcPct val="0"/>
        </a:spcAft>
        <a:buClr>
          <a:schemeClr val="accent2"/>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4pPr>
      <a:lvl5pPr marL="1543050" indent="-171450" algn="l" rtl="0"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effectLst>
            <a:outerShdw blurRad="38100" dist="38100" dir="2700000" algn="tl">
              <a:srgbClr val="000000"/>
            </a:outerShdw>
          </a:effectLst>
          <a:latin typeface="+mn-lt"/>
        </a:defRPr>
      </a:lvl5pPr>
      <a:lvl6pPr marL="18859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6pPr>
      <a:lvl7pPr marL="22288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7pPr>
      <a:lvl8pPr marL="25717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8pPr>
      <a:lvl9pPr marL="2914650" indent="-171450" algn="l" rtl="0" fontAlgn="base">
        <a:spcBef>
          <a:spcPct val="20000"/>
        </a:spcBef>
        <a:spcAft>
          <a:spcPct val="0"/>
        </a:spcAft>
        <a:buClr>
          <a:schemeClr val="hlink"/>
        </a:buClr>
        <a:buSzPct val="70000"/>
        <a:buFont typeface="Wingdings" pitchFamily="2" charset="2"/>
        <a:buChar char="n"/>
        <a:defRPr sz="1500">
          <a:solidFill>
            <a:schemeClr val="tx1"/>
          </a:solidFill>
          <a:effectLst>
            <a:outerShdw blurRad="38100" dist="38100" dir="2700000" algn="tl">
              <a:srgbClr val="000000"/>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1" y="1825626"/>
            <a:ext cx="788670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5/30/2025</a:t>
            </a:fld>
            <a:endParaRPr lang="en-US"/>
          </a:p>
        </p:txBody>
      </p:sp>
      <p:sp>
        <p:nvSpPr>
          <p:cNvPr id="5" name="Footer Placeholder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a:p>
        </p:txBody>
      </p:sp>
    </p:spTree>
    <p:extLst>
      <p:ext uri="{BB962C8B-B14F-4D97-AF65-F5344CB8AC3E}">
        <p14:creationId xmlns:p14="http://schemas.microsoft.com/office/powerpoint/2010/main" val="3457655346"/>
      </p:ext>
    </p:extLst>
  </p:cSld>
  <p:clrMap bg1="lt1" tx1="dk1" bg2="lt2" tx2="dk2" accent1="accent1" accent2="accent2" accent3="accent3" accent4="accent4" accent5="accent5" accent6="accent6" hlink="hlink" folHlink="folHlink"/>
  <p:sldLayoutIdLst>
    <p:sldLayoutId id="2147485539" r:id="rId1"/>
    <p:sldLayoutId id="2147485540" r:id="rId2"/>
    <p:sldLayoutId id="2147485541" r:id="rId3"/>
    <p:sldLayoutId id="2147485542" r:id="rId4"/>
    <p:sldLayoutId id="2147485543" r:id="rId5"/>
    <p:sldLayoutId id="2147485544" r:id="rId6"/>
    <p:sldLayoutId id="2147485545" r:id="rId7"/>
    <p:sldLayoutId id="2147485546" r:id="rId8"/>
    <p:sldLayoutId id="2147485547" r:id="rId9"/>
    <p:sldLayoutId id="2147485548" r:id="rId10"/>
    <p:sldLayoutId id="2147485549" r:id="rId11"/>
    <p:sldLayoutId id="2147485550" r:id="rId12"/>
    <p:sldLayoutId id="2147485551" r:id="rId13"/>
  </p:sldLayoutIdLst>
  <p:transition>
    <p:fade/>
  </p:transition>
  <p:txStyles>
    <p:titleStyle>
      <a:lvl1pPr algn="l" defTabSz="685787"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7" indent="-171447" algn="l" defTabSz="685787"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40" indent="-171447" algn="l" defTabSz="685787"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34" indent="-171447" algn="l" defTabSz="685787"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8"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22"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15"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08"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02"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95" indent="-171447" algn="l" defTabSz="68578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7" rtl="0" eaLnBrk="1" latinLnBrk="0" hangingPunct="1">
        <a:defRPr sz="1350" kern="1200">
          <a:solidFill>
            <a:schemeClr val="tx1"/>
          </a:solidFill>
          <a:latin typeface="+mn-lt"/>
          <a:ea typeface="+mn-ea"/>
          <a:cs typeface="+mn-cs"/>
        </a:defRPr>
      </a:lvl1pPr>
      <a:lvl2pPr marL="342893" algn="l" defTabSz="685787" rtl="0" eaLnBrk="1" latinLnBrk="0" hangingPunct="1">
        <a:defRPr sz="1350" kern="1200">
          <a:solidFill>
            <a:schemeClr val="tx1"/>
          </a:solidFill>
          <a:latin typeface="+mn-lt"/>
          <a:ea typeface="+mn-ea"/>
          <a:cs typeface="+mn-cs"/>
        </a:defRPr>
      </a:lvl2pPr>
      <a:lvl3pPr marL="685787" algn="l" defTabSz="685787" rtl="0" eaLnBrk="1" latinLnBrk="0" hangingPunct="1">
        <a:defRPr sz="1350" kern="1200">
          <a:solidFill>
            <a:schemeClr val="tx1"/>
          </a:solidFill>
          <a:latin typeface="+mn-lt"/>
          <a:ea typeface="+mn-ea"/>
          <a:cs typeface="+mn-cs"/>
        </a:defRPr>
      </a:lvl3pPr>
      <a:lvl4pPr marL="1028681" algn="l" defTabSz="685787" rtl="0" eaLnBrk="1" latinLnBrk="0" hangingPunct="1">
        <a:defRPr sz="1350" kern="1200">
          <a:solidFill>
            <a:schemeClr val="tx1"/>
          </a:solidFill>
          <a:latin typeface="+mn-lt"/>
          <a:ea typeface="+mn-ea"/>
          <a:cs typeface="+mn-cs"/>
        </a:defRPr>
      </a:lvl4pPr>
      <a:lvl5pPr marL="1371575" algn="l" defTabSz="685787" rtl="0" eaLnBrk="1" latinLnBrk="0" hangingPunct="1">
        <a:defRPr sz="1350" kern="1200">
          <a:solidFill>
            <a:schemeClr val="tx1"/>
          </a:solidFill>
          <a:latin typeface="+mn-lt"/>
          <a:ea typeface="+mn-ea"/>
          <a:cs typeface="+mn-cs"/>
        </a:defRPr>
      </a:lvl5pPr>
      <a:lvl6pPr marL="1714467" algn="l" defTabSz="685787" rtl="0" eaLnBrk="1" latinLnBrk="0" hangingPunct="1">
        <a:defRPr sz="1350" kern="1200">
          <a:solidFill>
            <a:schemeClr val="tx1"/>
          </a:solidFill>
          <a:latin typeface="+mn-lt"/>
          <a:ea typeface="+mn-ea"/>
          <a:cs typeface="+mn-cs"/>
        </a:defRPr>
      </a:lvl6pPr>
      <a:lvl7pPr marL="2057362" algn="l" defTabSz="685787" rtl="0" eaLnBrk="1" latinLnBrk="0" hangingPunct="1">
        <a:defRPr sz="1350" kern="1200">
          <a:solidFill>
            <a:schemeClr val="tx1"/>
          </a:solidFill>
          <a:latin typeface="+mn-lt"/>
          <a:ea typeface="+mn-ea"/>
          <a:cs typeface="+mn-cs"/>
        </a:defRPr>
      </a:lvl7pPr>
      <a:lvl8pPr marL="2400255" algn="l" defTabSz="685787" rtl="0" eaLnBrk="1" latinLnBrk="0" hangingPunct="1">
        <a:defRPr sz="1350" kern="1200">
          <a:solidFill>
            <a:schemeClr val="tx1"/>
          </a:solidFill>
          <a:latin typeface="+mn-lt"/>
          <a:ea typeface="+mn-ea"/>
          <a:cs typeface="+mn-cs"/>
        </a:defRPr>
      </a:lvl8pPr>
      <a:lvl9pPr marL="2743148" algn="l" defTabSz="685787"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477"/>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78" fontAlgn="base">
              <a:spcBef>
                <a:spcPct val="0"/>
              </a:spcBef>
              <a:spcAft>
                <a:spcPct val="0"/>
              </a:spcAft>
            </a:pPr>
            <a:fld id="{08DEF164-C0A0-44D8-8058-934ED0F9BB05}" type="datetimeFigureOut">
              <a:rPr lang="en-US" b="1" smtClean="0">
                <a:solidFill>
                  <a:prstClr val="black">
                    <a:tint val="75000"/>
                  </a:prstClr>
                </a:solidFill>
                <a:latin typeface="Arial" charset="0"/>
              </a:rPr>
              <a:pPr defTabSz="914378" fontAlgn="base">
                <a:spcBef>
                  <a:spcPct val="0"/>
                </a:spcBef>
                <a:spcAft>
                  <a:spcPct val="0"/>
                </a:spcAft>
              </a:pPr>
              <a:t>5/30/2025</a:t>
            </a:fld>
            <a:endParaRPr lang="en-US" b="1">
              <a:solidFill>
                <a:prstClr val="black">
                  <a:tint val="75000"/>
                </a:prstClr>
              </a:solidFill>
              <a:latin typeface="Arial" charset="0"/>
            </a:endParaRPr>
          </a:p>
        </p:txBody>
      </p:sp>
      <p:sp>
        <p:nvSpPr>
          <p:cNvPr id="5" name="Footer Placeholder 4"/>
          <p:cNvSpPr>
            <a:spLocks noGrp="1"/>
          </p:cNvSpPr>
          <p:nvPr>
            <p:ph type="ftr" sz="quarter" idx="3"/>
          </p:nvPr>
        </p:nvSpPr>
        <p:spPr>
          <a:xfrm>
            <a:off x="3124200" y="6356477"/>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78" fontAlgn="base">
              <a:spcBef>
                <a:spcPct val="0"/>
              </a:spcBef>
              <a:spcAft>
                <a:spcPct val="0"/>
              </a:spcAft>
            </a:pPr>
            <a:endParaRPr lang="en-US" b="1">
              <a:solidFill>
                <a:prstClr val="black">
                  <a:tint val="75000"/>
                </a:prstClr>
              </a:solidFill>
              <a:latin typeface="Arial" charset="0"/>
            </a:endParaRPr>
          </a:p>
        </p:txBody>
      </p:sp>
      <p:sp>
        <p:nvSpPr>
          <p:cNvPr id="6" name="Slide Number Placeholder 5"/>
          <p:cNvSpPr>
            <a:spLocks noGrp="1"/>
          </p:cNvSpPr>
          <p:nvPr>
            <p:ph type="sldNum" sz="quarter" idx="4"/>
          </p:nvPr>
        </p:nvSpPr>
        <p:spPr>
          <a:xfrm>
            <a:off x="6553200" y="6356477"/>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78" fontAlgn="base">
              <a:spcBef>
                <a:spcPct val="0"/>
              </a:spcBef>
              <a:spcAft>
                <a:spcPct val="0"/>
              </a:spcAft>
            </a:pPr>
            <a:fld id="{7B14AC96-C856-4A01-A160-C2215A1570CE}" type="slidenum">
              <a:rPr lang="en-US" b="1" smtClean="0">
                <a:solidFill>
                  <a:prstClr val="black">
                    <a:tint val="75000"/>
                  </a:prstClr>
                </a:solidFill>
                <a:latin typeface="Arial" charset="0"/>
              </a:rPr>
              <a:pPr defTabSz="914378" fontAlgn="base">
                <a:spcBef>
                  <a:spcPct val="0"/>
                </a:spcBef>
                <a:spcAft>
                  <a:spcPct val="0"/>
                </a:spcAft>
              </a:pPr>
              <a:t>‹#›</a:t>
            </a:fld>
            <a:endParaRPr lang="en-US" b="1">
              <a:solidFill>
                <a:prstClr val="black">
                  <a:tint val="75000"/>
                </a:prstClr>
              </a:solidFill>
              <a:latin typeface="Arial" charset="0"/>
            </a:endParaRPr>
          </a:p>
        </p:txBody>
      </p:sp>
    </p:spTree>
    <p:extLst>
      <p:ext uri="{BB962C8B-B14F-4D97-AF65-F5344CB8AC3E}">
        <p14:creationId xmlns:p14="http://schemas.microsoft.com/office/powerpoint/2010/main" val="333898227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03B82-76B6-AEAC-8C46-B30FDA8EEB6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2EF779-CDEF-09C2-DAAE-2DFD971DCC4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7E91AE-8749-4F3C-FA5C-1AEB14FAF47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FF63C936-189A-5D43-8325-3CF3C5EFDC42}" type="datetimeFigureOut">
              <a:rPr lang="en-US" smtClean="0"/>
              <a:t>5/30/2025</a:t>
            </a:fld>
            <a:endParaRPr lang="en-US"/>
          </a:p>
        </p:txBody>
      </p:sp>
      <p:sp>
        <p:nvSpPr>
          <p:cNvPr id="5" name="Footer Placeholder 4">
            <a:extLst>
              <a:ext uri="{FF2B5EF4-FFF2-40B4-BE49-F238E27FC236}">
                <a16:creationId xmlns:a16="http://schemas.microsoft.com/office/drawing/2014/main" id="{AB4D87D7-2959-78BD-BE48-5312AD324A1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00507BC-BA33-E560-C744-60CC34F54E3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1BE13027-812A-E543-A35D-23E6FF3DB9EC}" type="slidenum">
              <a:rPr lang="en-US" smtClean="0"/>
              <a:t>‹#›</a:t>
            </a:fld>
            <a:endParaRPr lang="en-US"/>
          </a:p>
        </p:txBody>
      </p:sp>
    </p:spTree>
    <p:extLst>
      <p:ext uri="{BB962C8B-B14F-4D97-AF65-F5344CB8AC3E}">
        <p14:creationId xmlns:p14="http://schemas.microsoft.com/office/powerpoint/2010/main" val="2412657216"/>
      </p:ext>
    </p:extLst>
  </p:cSld>
  <p:clrMap bg1="lt1" tx1="dk1" bg2="lt2" tx2="dk2" accent1="accent1" accent2="accent2" accent3="accent3" accent4="accent4" accent5="accent5" accent6="accent6" hlink="hlink" folHlink="folHlink"/>
  <p:sldLayoutIdLst>
    <p:sldLayoutId id="2147485585" r:id="rId1"/>
    <p:sldLayoutId id="2147485593" r:id="rId2"/>
    <p:sldLayoutId id="2147485594" r:id="rId3"/>
    <p:sldLayoutId id="2147485595" r:id="rId4"/>
    <p:sldLayoutId id="2147485596" r:id="rId5"/>
    <p:sldLayoutId id="2147485597" r:id="rId6"/>
    <p:sldLayoutId id="2147485598" r:id="rId7"/>
    <p:sldLayoutId id="2147485599" r:id="rId8"/>
    <p:sldLayoutId id="2147485600" r:id="rId9"/>
    <p:sldLayoutId id="2147485601" r:id="rId10"/>
    <p:sldLayoutId id="21474856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862F19E3-09DF-1F54-38E8-4A6C1311C7DD}"/>
              </a:ext>
            </a:extLst>
          </p:cNvPr>
          <p:cNvSpPr>
            <a:spLocks noChangeArrowheads="1"/>
          </p:cNvSpPr>
          <p:nvPr/>
        </p:nvSpPr>
        <p:spPr bwMode="gray">
          <a:xfrm>
            <a:off x="0" y="9526"/>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45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F9E88E8F-549E-2FF0-EAEA-0BAF3708D3C4}"/>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45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D41D56AD-7B98-7A10-6A51-6236A4C5BA46}"/>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450">
              <a:solidFill>
                <a:srgbClr val="1A1A70"/>
              </a:solidFill>
              <a:latin typeface="Arial"/>
              <a:cs typeface="Arial" charset="0"/>
            </a:endParaRPr>
          </a:p>
        </p:txBody>
      </p:sp>
      <p:sp>
        <p:nvSpPr>
          <p:cNvPr id="79877" name="Rectangle 5">
            <a:extLst>
              <a:ext uri="{FF2B5EF4-FFF2-40B4-BE49-F238E27FC236}">
                <a16:creationId xmlns:a16="http://schemas.microsoft.com/office/drawing/2014/main" id="{E162BA19-11D6-7B14-D103-40FC3C7D0174}"/>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450">
              <a:solidFill>
                <a:srgbClr val="1A1A70"/>
              </a:solidFill>
              <a:latin typeface="Arial"/>
              <a:cs typeface="Arial" charset="0"/>
            </a:endParaRPr>
          </a:p>
        </p:txBody>
      </p:sp>
      <p:sp>
        <p:nvSpPr>
          <p:cNvPr id="1030" name="Rectangle 6">
            <a:extLst>
              <a:ext uri="{FF2B5EF4-FFF2-40B4-BE49-F238E27FC236}">
                <a16:creationId xmlns:a16="http://schemas.microsoft.com/office/drawing/2014/main" id="{2564D0D7-6331-83AE-F012-3803E4D5EC6C}"/>
              </a:ext>
            </a:extLst>
          </p:cNvPr>
          <p:cNvSpPr>
            <a:spLocks noGrp="1" noChangeArrowheads="1"/>
          </p:cNvSpPr>
          <p:nvPr>
            <p:ph type="body" idx="1"/>
          </p:nvPr>
        </p:nvSpPr>
        <p:spPr bwMode="gray">
          <a:xfrm>
            <a:off x="457200" y="1371601"/>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C8B23148-7AE0-C2B0-FF01-22EA861CD5AA}"/>
              </a:ext>
            </a:extLst>
          </p:cNvPr>
          <p:cNvSpPr>
            <a:spLocks noGrp="1" noChangeArrowheads="1"/>
          </p:cNvSpPr>
          <p:nvPr>
            <p:ph type="ftr" sz="quarter" idx="3"/>
          </p:nvPr>
        </p:nvSpPr>
        <p:spPr bwMode="gray">
          <a:xfrm>
            <a:off x="457200" y="6553201"/>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5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D58B71F2-8BE1-43C6-9A12-33E8A27C2705}"/>
              </a:ext>
            </a:extLst>
          </p:cNvPr>
          <p:cNvSpPr>
            <a:spLocks noChangeArrowheads="1"/>
          </p:cNvSpPr>
          <p:nvPr/>
        </p:nvSpPr>
        <p:spPr bwMode="gray">
          <a:xfrm>
            <a:off x="0" y="1035051"/>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450">
              <a:solidFill>
                <a:srgbClr val="1A1A70"/>
              </a:solidFill>
              <a:latin typeface="Arial" charset="0"/>
              <a:cs typeface="Arial" charset="0"/>
            </a:endParaRPr>
          </a:p>
        </p:txBody>
      </p:sp>
      <p:sp>
        <p:nvSpPr>
          <p:cNvPr id="1033" name="Rectangle 9">
            <a:extLst>
              <a:ext uri="{FF2B5EF4-FFF2-40B4-BE49-F238E27FC236}">
                <a16:creationId xmlns:a16="http://schemas.microsoft.com/office/drawing/2014/main" id="{486650E3-7661-CFD1-7877-D39C2C7A0C2E}"/>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1034" name="Picture 13" descr="logo_AHNS">
            <a:extLst>
              <a:ext uri="{FF2B5EF4-FFF2-40B4-BE49-F238E27FC236}">
                <a16:creationId xmlns:a16="http://schemas.microsoft.com/office/drawing/2014/main" id="{ABBF306D-02CC-8C52-927E-05EB8C673F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229600" y="76201"/>
            <a:ext cx="838200" cy="81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610" r:id="rId1"/>
    <p:sldLayoutId id="2147485400"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2700">
          <a:solidFill>
            <a:schemeClr val="bg1"/>
          </a:solidFill>
          <a:latin typeface="+mj-lt"/>
          <a:ea typeface="+mj-ea"/>
          <a:cs typeface="+mj-cs"/>
        </a:defRPr>
      </a:lvl1pPr>
      <a:lvl2pPr algn="ctr" rtl="0" eaLnBrk="0" fontAlgn="base" hangingPunct="0">
        <a:spcBef>
          <a:spcPct val="0"/>
        </a:spcBef>
        <a:spcAft>
          <a:spcPct val="0"/>
        </a:spcAft>
        <a:defRPr sz="2700">
          <a:solidFill>
            <a:schemeClr val="bg1"/>
          </a:solidFill>
          <a:latin typeface="Arial" charset="0"/>
        </a:defRPr>
      </a:lvl2pPr>
      <a:lvl3pPr algn="ctr" rtl="0" eaLnBrk="0" fontAlgn="base" hangingPunct="0">
        <a:spcBef>
          <a:spcPct val="0"/>
        </a:spcBef>
        <a:spcAft>
          <a:spcPct val="0"/>
        </a:spcAft>
        <a:defRPr sz="2700">
          <a:solidFill>
            <a:schemeClr val="bg1"/>
          </a:solidFill>
          <a:latin typeface="Arial" charset="0"/>
        </a:defRPr>
      </a:lvl3pPr>
      <a:lvl4pPr algn="ctr" rtl="0" eaLnBrk="0" fontAlgn="base" hangingPunct="0">
        <a:spcBef>
          <a:spcPct val="0"/>
        </a:spcBef>
        <a:spcAft>
          <a:spcPct val="0"/>
        </a:spcAft>
        <a:defRPr sz="2700">
          <a:solidFill>
            <a:schemeClr val="bg1"/>
          </a:solidFill>
          <a:latin typeface="Arial" charset="0"/>
        </a:defRPr>
      </a:lvl4pPr>
      <a:lvl5pPr algn="ctr" rtl="0" eaLnBrk="0" fontAlgn="base" hangingPunct="0">
        <a:spcBef>
          <a:spcPct val="0"/>
        </a:spcBef>
        <a:spcAft>
          <a:spcPct val="0"/>
        </a:spcAft>
        <a:defRPr sz="2700">
          <a:solidFill>
            <a:schemeClr val="bg1"/>
          </a:solidFill>
          <a:latin typeface="Arial" charset="0"/>
        </a:defRPr>
      </a:lvl5pPr>
      <a:lvl6pPr marL="342900" algn="ctr" rtl="0" fontAlgn="base">
        <a:spcBef>
          <a:spcPct val="0"/>
        </a:spcBef>
        <a:spcAft>
          <a:spcPct val="0"/>
        </a:spcAft>
        <a:defRPr sz="2700">
          <a:solidFill>
            <a:schemeClr val="bg1"/>
          </a:solidFill>
          <a:latin typeface="Arial" charset="0"/>
        </a:defRPr>
      </a:lvl6pPr>
      <a:lvl7pPr marL="685800" algn="ctr" rtl="0" fontAlgn="base">
        <a:spcBef>
          <a:spcPct val="0"/>
        </a:spcBef>
        <a:spcAft>
          <a:spcPct val="0"/>
        </a:spcAft>
        <a:defRPr sz="2700">
          <a:solidFill>
            <a:schemeClr val="bg1"/>
          </a:solidFill>
          <a:latin typeface="Arial" charset="0"/>
        </a:defRPr>
      </a:lvl7pPr>
      <a:lvl8pPr marL="1028700" algn="ctr" rtl="0" fontAlgn="base">
        <a:spcBef>
          <a:spcPct val="0"/>
        </a:spcBef>
        <a:spcAft>
          <a:spcPct val="0"/>
        </a:spcAft>
        <a:defRPr sz="2700">
          <a:solidFill>
            <a:schemeClr val="bg1"/>
          </a:solidFill>
          <a:latin typeface="Arial" charset="0"/>
        </a:defRPr>
      </a:lvl8pPr>
      <a:lvl9pPr marL="1371600" algn="ctr" rtl="0" fontAlgn="base">
        <a:spcBef>
          <a:spcPct val="0"/>
        </a:spcBef>
        <a:spcAft>
          <a:spcPct val="0"/>
        </a:spcAft>
        <a:defRPr sz="2700">
          <a:solidFill>
            <a:schemeClr val="bg1"/>
          </a:solidFill>
          <a:latin typeface="Arial" charset="0"/>
        </a:defRPr>
      </a:lvl9pPr>
    </p:titleStyle>
    <p:bodyStyle>
      <a:lvl1pPr marL="257175" indent="-257175" algn="l" rtl="0" eaLnBrk="0" fontAlgn="base" hangingPunct="0">
        <a:lnSpc>
          <a:spcPct val="90000"/>
        </a:lnSpc>
        <a:spcBef>
          <a:spcPct val="30000"/>
        </a:spcBef>
        <a:spcAft>
          <a:spcPct val="30000"/>
        </a:spcAft>
        <a:buFont typeface="Wingdings" panose="05000000000000000000" pitchFamily="2" charset="2"/>
        <a:buChar char="v"/>
        <a:defRPr sz="2400">
          <a:solidFill>
            <a:schemeClr val="tx1"/>
          </a:solidFill>
          <a:latin typeface="+mn-lt"/>
          <a:ea typeface="+mn-ea"/>
          <a:cs typeface="+mn-cs"/>
        </a:defRPr>
      </a:lvl1pPr>
      <a:lvl2pPr marL="557213" indent="-214313"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100">
          <a:solidFill>
            <a:schemeClr val="tx1"/>
          </a:solidFill>
          <a:latin typeface="+mn-lt"/>
        </a:defRPr>
      </a:lvl2pPr>
      <a:lvl3pPr marL="857250" indent="-171450" algn="l" rtl="0" eaLnBrk="0" fontAlgn="base" hangingPunct="0">
        <a:lnSpc>
          <a:spcPct val="90000"/>
        </a:lnSpc>
        <a:spcBef>
          <a:spcPct val="30000"/>
        </a:spcBef>
        <a:spcAft>
          <a:spcPct val="30000"/>
        </a:spcAft>
        <a:buClr>
          <a:schemeClr val="hlink"/>
        </a:buClr>
        <a:buFont typeface="Wingdings" panose="05000000000000000000" pitchFamily="2" charset="2"/>
        <a:buChar char="§"/>
        <a:defRPr sz="1800">
          <a:solidFill>
            <a:schemeClr val="tx1"/>
          </a:solidFill>
          <a:latin typeface="+mn-lt"/>
        </a:defRPr>
      </a:lvl3pPr>
      <a:lvl4pPr marL="1200150" indent="-17145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1500">
          <a:solidFill>
            <a:schemeClr val="tx1"/>
          </a:solidFill>
          <a:latin typeface="+mn-lt"/>
        </a:defRPr>
      </a:lvl4pPr>
      <a:lvl5pPr marL="1543050" indent="-171450" algn="l" rtl="0" eaLnBrk="0" fontAlgn="base" hangingPunct="0">
        <a:lnSpc>
          <a:spcPct val="90000"/>
        </a:lnSpc>
        <a:spcBef>
          <a:spcPct val="30000"/>
        </a:spcBef>
        <a:spcAft>
          <a:spcPct val="30000"/>
        </a:spcAft>
        <a:buFont typeface="Wingdings" panose="05000000000000000000" pitchFamily="2" charset="2"/>
        <a:buChar char="§"/>
        <a:defRPr sz="1500">
          <a:solidFill>
            <a:schemeClr val="tx1"/>
          </a:solidFill>
          <a:latin typeface="+mn-lt"/>
        </a:defRPr>
      </a:lvl5pPr>
      <a:lvl6pPr marL="1885950" indent="-171450" algn="l" rtl="0" fontAlgn="base">
        <a:lnSpc>
          <a:spcPct val="90000"/>
        </a:lnSpc>
        <a:spcBef>
          <a:spcPct val="30000"/>
        </a:spcBef>
        <a:spcAft>
          <a:spcPct val="30000"/>
        </a:spcAft>
        <a:buFont typeface="Wingdings" pitchFamily="2" charset="2"/>
        <a:buChar char="§"/>
        <a:defRPr sz="1500">
          <a:solidFill>
            <a:schemeClr val="tx1"/>
          </a:solidFill>
          <a:latin typeface="+mn-lt"/>
        </a:defRPr>
      </a:lvl6pPr>
      <a:lvl7pPr marL="2228850" indent="-171450" algn="l" rtl="0" fontAlgn="base">
        <a:lnSpc>
          <a:spcPct val="90000"/>
        </a:lnSpc>
        <a:spcBef>
          <a:spcPct val="30000"/>
        </a:spcBef>
        <a:spcAft>
          <a:spcPct val="30000"/>
        </a:spcAft>
        <a:buFont typeface="Wingdings" pitchFamily="2" charset="2"/>
        <a:buChar char="§"/>
        <a:defRPr sz="1500">
          <a:solidFill>
            <a:schemeClr val="tx1"/>
          </a:solidFill>
          <a:latin typeface="+mn-lt"/>
        </a:defRPr>
      </a:lvl7pPr>
      <a:lvl8pPr marL="2571750" indent="-171450" algn="l" rtl="0" fontAlgn="base">
        <a:lnSpc>
          <a:spcPct val="90000"/>
        </a:lnSpc>
        <a:spcBef>
          <a:spcPct val="30000"/>
        </a:spcBef>
        <a:spcAft>
          <a:spcPct val="30000"/>
        </a:spcAft>
        <a:buFont typeface="Wingdings" pitchFamily="2" charset="2"/>
        <a:buChar char="§"/>
        <a:defRPr sz="1500">
          <a:solidFill>
            <a:schemeClr val="tx1"/>
          </a:solidFill>
          <a:latin typeface="+mn-lt"/>
        </a:defRPr>
      </a:lvl8pPr>
      <a:lvl9pPr marL="2914650" indent="-171450" algn="l" rtl="0" fontAlgn="base">
        <a:lnSpc>
          <a:spcPct val="90000"/>
        </a:lnSpc>
        <a:spcBef>
          <a:spcPct val="30000"/>
        </a:spcBef>
        <a:spcAft>
          <a:spcPct val="30000"/>
        </a:spcAft>
        <a:buFont typeface="Wingdings" pitchFamily="2" charset="2"/>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Shape 9"/>
        <p:cNvGrpSpPr/>
        <p:nvPr/>
      </p:nvGrpSpPr>
      <p:grpSpPr>
        <a:xfrm>
          <a:off x="0" y="0"/>
          <a:ext cx="0" cy="0"/>
          <a:chOff x="0" y="0"/>
          <a:chExt cx="0" cy="0"/>
        </a:xfrm>
      </p:grpSpPr>
      <p:sp>
        <p:nvSpPr>
          <p:cNvPr id="10" name="Google Shape;10;p2"/>
          <p:cNvSpPr txBox="1"/>
          <p:nvPr/>
        </p:nvSpPr>
        <p:spPr>
          <a:xfrm>
            <a:off x="0" y="9525"/>
            <a:ext cx="9144000" cy="1028700"/>
          </a:xfrm>
          <a:prstGeom prst="rect">
            <a:avLst/>
          </a:pr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1" name="Google Shape;11;p2"/>
          <p:cNvSpPr txBox="1"/>
          <p:nvPr/>
        </p:nvSpPr>
        <p:spPr>
          <a:xfrm>
            <a:off x="0" y="0"/>
            <a:ext cx="9144000" cy="9144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2" name="Google Shape;12;p2"/>
          <p:cNvSpPr txBox="1"/>
          <p:nvPr/>
        </p:nvSpPr>
        <p:spPr>
          <a:xfrm>
            <a:off x="0" y="0"/>
            <a:ext cx="9144000" cy="914400"/>
          </a:xfrm>
          <a:prstGeom prst="rect">
            <a:avLst/>
          </a:prstGeom>
          <a:gradFill>
            <a:gsLst>
              <a:gs pos="0">
                <a:srgbClr val="173062"/>
              </a:gs>
              <a:gs pos="100000">
                <a:schemeClr val="accent1"/>
              </a:gs>
            </a:gsLst>
            <a:lin ang="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3" name="Google Shape;13;p2"/>
          <p:cNvSpPr txBox="1"/>
          <p:nvPr/>
        </p:nvSpPr>
        <p:spPr>
          <a:xfrm>
            <a:off x="0" y="1143000"/>
            <a:ext cx="228600" cy="5715000"/>
          </a:xfrm>
          <a:prstGeom prst="rect">
            <a:avLst/>
          </a:prstGeom>
          <a:gradFill>
            <a:gsLst>
              <a:gs pos="0">
                <a:schemeClr val="hlink"/>
              </a:gs>
              <a:gs pos="100000">
                <a:srgbClr val="FFFFFF"/>
              </a:gs>
            </a:gsLst>
            <a:lin ang="540000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sp>
        <p:nvSpPr>
          <p:cNvPr id="14" name="Google Shape;14;p2"/>
          <p:cNvSpPr txBox="1"/>
          <p:nvPr/>
        </p:nvSpPr>
        <p:spPr>
          <a:xfrm>
            <a:off x="0" y="1035050"/>
            <a:ext cx="14478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000" b="0" i="0" u="none">
              <a:solidFill>
                <a:schemeClr val="dk1"/>
              </a:solidFill>
              <a:latin typeface="Times New Roman"/>
              <a:ea typeface="Times New Roman"/>
              <a:cs typeface="Times New Roman"/>
              <a:sym typeface="Times New Roman"/>
            </a:endParaRPr>
          </a:p>
        </p:txBody>
      </p:sp>
      <p:pic>
        <p:nvPicPr>
          <p:cNvPr id="15" name="Google Shape;15;p2" descr="logo_AHNS"/>
          <p:cNvPicPr preferRelativeResize="0"/>
          <p:nvPr/>
        </p:nvPicPr>
        <p:blipFill rotWithShape="1">
          <a:blip r:embed="rId3">
            <a:alphaModFix/>
          </a:blip>
          <a:srcRect/>
          <a:stretch/>
        </p:blipFill>
        <p:spPr>
          <a:xfrm>
            <a:off x="8229600" y="76200"/>
            <a:ext cx="838200" cy="819150"/>
          </a:xfrm>
          <a:prstGeom prst="rect">
            <a:avLst/>
          </a:prstGeom>
          <a:noFill/>
          <a:ln>
            <a:noFill/>
          </a:ln>
        </p:spPr>
      </p:pic>
      <p:sp>
        <p:nvSpPr>
          <p:cNvPr id="16" name="Google Shape;16;p2"/>
          <p:cNvSpPr txBox="1">
            <a:spLocks noGrp="1"/>
          </p:cNvSpPr>
          <p:nvPr>
            <p:ph type="body" idx="1"/>
          </p:nvPr>
        </p:nvSpPr>
        <p:spPr>
          <a:xfrm>
            <a:off x="457200" y="1371600"/>
            <a:ext cx="8229600" cy="502602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96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317500" algn="l" rtl="0">
              <a:lnSpc>
                <a:spcPct val="90000"/>
              </a:lnSpc>
              <a:spcBef>
                <a:spcPts val="960"/>
              </a:spcBef>
              <a:spcAft>
                <a:spcPts val="0"/>
              </a:spcAft>
              <a:buClr>
                <a:schemeClr val="accent1"/>
              </a:buClr>
              <a:buSzPts val="14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840"/>
              </a:spcBef>
              <a:spcAft>
                <a:spcPts val="0"/>
              </a:spcAft>
              <a:buClr>
                <a:schemeClr val="hlink"/>
              </a:buClr>
              <a:buSzPts val="2400"/>
              <a:buFont typeface="Noto Sans Symbols"/>
              <a:buChar char="▪"/>
              <a:defRPr sz="2400" b="0" i="0" u="none" strike="noStrike" cap="none">
                <a:solidFill>
                  <a:schemeClr val="dk1"/>
                </a:solidFill>
                <a:latin typeface="Arial"/>
                <a:ea typeface="Arial"/>
                <a:cs typeface="Arial"/>
                <a:sym typeface="Arial"/>
              </a:defRPr>
            </a:lvl3pPr>
            <a:lvl4pPr marL="1828800" marR="0" lvl="3" indent="-304800" algn="l" rtl="0">
              <a:lnSpc>
                <a:spcPct val="90000"/>
              </a:lnSpc>
              <a:spcBef>
                <a:spcPts val="720"/>
              </a:spcBef>
              <a:spcAft>
                <a:spcPts val="0"/>
              </a:spcAft>
              <a:buClr>
                <a:schemeClr val="folHlink"/>
              </a:buClr>
              <a:buSzPts val="12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600"/>
              </a:spcBef>
              <a:spcAft>
                <a:spcPts val="60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title"/>
          </p:nvPr>
        </p:nvSpPr>
        <p:spPr>
          <a:xfrm>
            <a:off x="609600" y="228600"/>
            <a:ext cx="6934200" cy="533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3600" b="0" i="0" u="none" strike="noStrike" cap="none">
                <a:solidFill>
                  <a:schemeClr val="lt1"/>
                </a:solidFill>
                <a:latin typeface="Arial"/>
                <a:ea typeface="Arial"/>
                <a:cs typeface="Arial"/>
                <a:sym typeface="Arial"/>
              </a:defRPr>
            </a:lvl1pPr>
            <a:lvl2pPr marR="0" lvl="1" algn="ctr" rtl="0">
              <a:spcBef>
                <a:spcPts val="0"/>
              </a:spcBef>
              <a:spcAft>
                <a:spcPts val="0"/>
              </a:spcAft>
              <a:buSzPts val="1400"/>
              <a:buNone/>
              <a:defRPr sz="3600" b="0" i="0" u="none" strike="noStrike" cap="none">
                <a:solidFill>
                  <a:schemeClr val="lt1"/>
                </a:solidFill>
                <a:latin typeface="Arial"/>
                <a:ea typeface="Arial"/>
                <a:cs typeface="Arial"/>
                <a:sym typeface="Arial"/>
              </a:defRPr>
            </a:lvl2pPr>
            <a:lvl3pPr marR="0" lvl="2" algn="ctr" rtl="0">
              <a:spcBef>
                <a:spcPts val="0"/>
              </a:spcBef>
              <a:spcAft>
                <a:spcPts val="0"/>
              </a:spcAft>
              <a:buSzPts val="1400"/>
              <a:buNone/>
              <a:defRPr sz="3600" b="0" i="0" u="none" strike="noStrike" cap="none">
                <a:solidFill>
                  <a:schemeClr val="lt1"/>
                </a:solidFill>
                <a:latin typeface="Arial"/>
                <a:ea typeface="Arial"/>
                <a:cs typeface="Arial"/>
                <a:sym typeface="Arial"/>
              </a:defRPr>
            </a:lvl3pPr>
            <a:lvl4pPr marR="0" lvl="3" algn="ctr" rtl="0">
              <a:spcBef>
                <a:spcPts val="0"/>
              </a:spcBef>
              <a:spcAft>
                <a:spcPts val="0"/>
              </a:spcAft>
              <a:buSzPts val="1400"/>
              <a:buNone/>
              <a:defRPr sz="3600" b="0" i="0" u="none" strike="noStrike" cap="none">
                <a:solidFill>
                  <a:schemeClr val="lt1"/>
                </a:solidFill>
                <a:latin typeface="Arial"/>
                <a:ea typeface="Arial"/>
                <a:cs typeface="Arial"/>
                <a:sym typeface="Arial"/>
              </a:defRPr>
            </a:lvl4pPr>
            <a:lvl5pPr marR="0" lvl="4" algn="ctr" rtl="0">
              <a:spcBef>
                <a:spcPts val="0"/>
              </a:spcBef>
              <a:spcAft>
                <a:spcPts val="0"/>
              </a:spcAft>
              <a:buSzPts val="1400"/>
              <a:buNone/>
              <a:defRPr sz="3600" b="0" i="0" u="none" strike="noStrike" cap="none">
                <a:solidFill>
                  <a:schemeClr val="lt1"/>
                </a:solidFill>
                <a:latin typeface="Arial"/>
                <a:ea typeface="Arial"/>
                <a:cs typeface="Arial"/>
                <a:sym typeface="Arial"/>
              </a:defRPr>
            </a:lvl5pPr>
            <a:lvl6pPr marR="0" lvl="5" algn="ctr" rtl="0">
              <a:spcBef>
                <a:spcPts val="0"/>
              </a:spcBef>
              <a:spcAft>
                <a:spcPts val="0"/>
              </a:spcAft>
              <a:buSzPts val="1400"/>
              <a:buNone/>
              <a:defRPr sz="3600" b="0" i="0" u="none" strike="noStrike" cap="none">
                <a:solidFill>
                  <a:schemeClr val="lt1"/>
                </a:solidFill>
                <a:latin typeface="Arial"/>
                <a:ea typeface="Arial"/>
                <a:cs typeface="Arial"/>
                <a:sym typeface="Arial"/>
              </a:defRPr>
            </a:lvl6pPr>
            <a:lvl7pPr marR="0" lvl="6" algn="ctr" rtl="0">
              <a:spcBef>
                <a:spcPts val="0"/>
              </a:spcBef>
              <a:spcAft>
                <a:spcPts val="0"/>
              </a:spcAft>
              <a:buSzPts val="1400"/>
              <a:buNone/>
              <a:defRPr sz="3600" b="0" i="0" u="none" strike="noStrike" cap="none">
                <a:solidFill>
                  <a:schemeClr val="lt1"/>
                </a:solidFill>
                <a:latin typeface="Arial"/>
                <a:ea typeface="Arial"/>
                <a:cs typeface="Arial"/>
                <a:sym typeface="Arial"/>
              </a:defRPr>
            </a:lvl7pPr>
            <a:lvl8pPr marR="0" lvl="7" algn="ctr" rtl="0">
              <a:spcBef>
                <a:spcPts val="0"/>
              </a:spcBef>
              <a:spcAft>
                <a:spcPts val="0"/>
              </a:spcAft>
              <a:buSzPts val="1400"/>
              <a:buNone/>
              <a:defRPr sz="3600" b="0" i="0" u="none" strike="noStrike" cap="none">
                <a:solidFill>
                  <a:schemeClr val="lt1"/>
                </a:solidFill>
                <a:latin typeface="Arial"/>
                <a:ea typeface="Arial"/>
                <a:cs typeface="Arial"/>
                <a:sym typeface="Arial"/>
              </a:defRPr>
            </a:lvl8pPr>
            <a:lvl9pPr marR="0" lvl="8" algn="ctr" rtl="0">
              <a:spcBef>
                <a:spcPts val="0"/>
              </a:spcBef>
              <a:spcAft>
                <a:spcPts val="0"/>
              </a:spcAft>
              <a:buSzPts val="1400"/>
              <a:buNone/>
              <a:defRPr sz="3600" b="0" i="0" u="none" strike="noStrike" cap="none">
                <a:solidFill>
                  <a:schemeClr val="lt1"/>
                </a:solidFill>
                <a:latin typeface="Arial"/>
                <a:ea typeface="Arial"/>
                <a:cs typeface="Arial"/>
                <a:sym typeface="Arial"/>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ftr" idx="11"/>
          </p:nvPr>
        </p:nvSpPr>
        <p:spPr>
          <a:xfrm>
            <a:off x="457200" y="6553200"/>
            <a:ext cx="8229600" cy="244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0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dk1"/>
              </a:buClr>
              <a:buSzPts val="2000"/>
              <a:buFont typeface="Times New Roman"/>
              <a:buNone/>
              <a:defRPr sz="2000" b="0" i="0" u="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559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AE6DA7-083E-412A-B4C5-9466164580DE}"/>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AE7901-9698-4B97-9BE6-624C798DA04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648C77-009F-413A-AA45-271B7752BD3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A755F0A-E753-4AA4-91A2-97F3FD02B272}" type="datetimeFigureOut">
              <a:rPr lang="en-US" smtClean="0"/>
              <a:t>5/30/2025</a:t>
            </a:fld>
            <a:endParaRPr lang="en-US"/>
          </a:p>
        </p:txBody>
      </p:sp>
      <p:sp>
        <p:nvSpPr>
          <p:cNvPr id="5" name="Footer Placeholder 4">
            <a:extLst>
              <a:ext uri="{FF2B5EF4-FFF2-40B4-BE49-F238E27FC236}">
                <a16:creationId xmlns:a16="http://schemas.microsoft.com/office/drawing/2014/main" id="{DEE040EE-DB18-4004-9D10-AE8E2F8C21C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CD2E33C-CDE0-459B-922C-CE8F2BAAF893}"/>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3DFF28-3AD9-4ED2-894E-1BF432B30D65}" type="slidenum">
              <a:rPr lang="en-US" smtClean="0"/>
              <a:t>‹#›</a:t>
            </a:fld>
            <a:endParaRPr lang="en-US"/>
          </a:p>
        </p:txBody>
      </p:sp>
    </p:spTree>
    <p:extLst>
      <p:ext uri="{BB962C8B-B14F-4D97-AF65-F5344CB8AC3E}">
        <p14:creationId xmlns:p14="http://schemas.microsoft.com/office/powerpoint/2010/main" val="4004125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CCF9FC"/>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82FC2B8-0A74-4650-277C-A9C0DDC506D5}"/>
              </a:ext>
            </a:extLst>
          </p:cNvPr>
          <p:cNvSpPr>
            <a:spLocks noChangeArrowheads="1"/>
          </p:cNvSpPr>
          <p:nvPr/>
        </p:nvSpPr>
        <p:spPr bwMode="gray">
          <a:xfrm>
            <a:off x="0" y="9525"/>
            <a:ext cx="9144000" cy="1028700"/>
          </a:xfrm>
          <a:prstGeom prst="rect">
            <a:avLst/>
          </a:prstGeom>
          <a:solidFill>
            <a:schemeClr val="tx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13315" name="Rectangle 3">
            <a:extLst>
              <a:ext uri="{FF2B5EF4-FFF2-40B4-BE49-F238E27FC236}">
                <a16:creationId xmlns:a16="http://schemas.microsoft.com/office/drawing/2014/main" id="{9177204F-B5BD-A900-117A-1BFBF31D4DCE}"/>
              </a:ext>
            </a:extLst>
          </p:cNvPr>
          <p:cNvSpPr>
            <a:spLocks noChangeArrowheads="1"/>
          </p:cNvSpPr>
          <p:nvPr/>
        </p:nvSpPr>
        <p:spPr bwMode="gray">
          <a:xfrm>
            <a:off x="0" y="0"/>
            <a:ext cx="9144000" cy="914400"/>
          </a:xfrm>
          <a:prstGeom prst="rect">
            <a:avLst/>
          </a:prstGeom>
          <a:solidFill>
            <a:schemeClr val="tx2"/>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79876" name="Rectangle 4">
            <a:extLst>
              <a:ext uri="{FF2B5EF4-FFF2-40B4-BE49-F238E27FC236}">
                <a16:creationId xmlns:a16="http://schemas.microsoft.com/office/drawing/2014/main" id="{F9186C9C-5FC0-F51A-4EA1-DD199E820613}"/>
              </a:ext>
            </a:extLst>
          </p:cNvPr>
          <p:cNvSpPr>
            <a:spLocks noChangeArrowheads="1"/>
          </p:cNvSpPr>
          <p:nvPr/>
        </p:nvSpPr>
        <p:spPr bwMode="gray">
          <a:xfrm>
            <a:off x="0" y="0"/>
            <a:ext cx="9144000" cy="914400"/>
          </a:xfrm>
          <a:prstGeom prst="rect">
            <a:avLst/>
          </a:prstGeom>
          <a:gradFill rotWithShape="1">
            <a:gsLst>
              <a:gs pos="0">
                <a:schemeClr val="accent1">
                  <a:gamma/>
                  <a:shade val="46275"/>
                  <a:invGamma/>
                </a:schemeClr>
              </a:gs>
              <a:gs pos="100000">
                <a:schemeClr val="accent1"/>
              </a:gs>
            </a:gsLst>
            <a:lin ang="0" scaled="1"/>
          </a:gradFill>
          <a:ln w="9525">
            <a:solidFill>
              <a:schemeClr val="accent1"/>
            </a:solid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79877" name="Rectangle 5">
            <a:extLst>
              <a:ext uri="{FF2B5EF4-FFF2-40B4-BE49-F238E27FC236}">
                <a16:creationId xmlns:a16="http://schemas.microsoft.com/office/drawing/2014/main" id="{063A7921-A3D7-90A4-0D81-5FADDCABBA22}"/>
              </a:ext>
            </a:extLst>
          </p:cNvPr>
          <p:cNvSpPr>
            <a:spLocks noChangeArrowheads="1"/>
          </p:cNvSpPr>
          <p:nvPr/>
        </p:nvSpPr>
        <p:spPr bwMode="gray">
          <a:xfrm>
            <a:off x="0" y="1143000"/>
            <a:ext cx="228600" cy="5715000"/>
          </a:xfrm>
          <a:prstGeom prst="rect">
            <a:avLst/>
          </a:prstGeom>
          <a:gradFill rotWithShape="1">
            <a:gsLst>
              <a:gs pos="0">
                <a:schemeClr val="hlink"/>
              </a:gs>
              <a:gs pos="100000">
                <a:schemeClr val="hlink">
                  <a:gamma/>
                  <a:tint val="0"/>
                  <a:invGamma/>
                </a:schemeClr>
              </a:gs>
            </a:gsLst>
            <a:lin ang="5400000" scaled="1"/>
          </a:gradFill>
          <a:ln w="9525">
            <a:noFill/>
            <a:miter lim="800000"/>
            <a:headEnd/>
            <a:tailEnd/>
          </a:ln>
          <a:effectLst/>
        </p:spPr>
        <p:txBody>
          <a:bodyPr wrap="none" anchor="ctr"/>
          <a:lstStyle/>
          <a:p>
            <a:pPr algn="ctr" eaLnBrk="1" hangingPunct="1">
              <a:defRPr/>
            </a:pPr>
            <a:endParaRPr lang="en-US" sz="600">
              <a:solidFill>
                <a:srgbClr val="1A1A70"/>
              </a:solidFill>
              <a:latin typeface="Arial"/>
              <a:cs typeface="Arial" charset="0"/>
            </a:endParaRPr>
          </a:p>
        </p:txBody>
      </p:sp>
      <p:sp>
        <p:nvSpPr>
          <p:cNvPr id="2054" name="Rectangle 6">
            <a:extLst>
              <a:ext uri="{FF2B5EF4-FFF2-40B4-BE49-F238E27FC236}">
                <a16:creationId xmlns:a16="http://schemas.microsoft.com/office/drawing/2014/main" id="{8AB2B066-5FB6-3E2B-048B-31E160150B2E}"/>
              </a:ext>
            </a:extLst>
          </p:cNvPr>
          <p:cNvSpPr>
            <a:spLocks noGrp="1" noChangeArrowheads="1"/>
          </p:cNvSpPr>
          <p:nvPr>
            <p:ph type="body" idx="1"/>
          </p:nvPr>
        </p:nvSpPr>
        <p:spPr bwMode="gray">
          <a:xfrm>
            <a:off x="457200" y="1371600"/>
            <a:ext cx="8229600" cy="502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CL" altLang="en-US"/>
              <a:t>Click to edit Master text styles</a:t>
            </a:r>
          </a:p>
          <a:p>
            <a:pPr lvl="1"/>
            <a:r>
              <a:rPr lang="es-CL" altLang="en-US"/>
              <a:t>Second level</a:t>
            </a:r>
          </a:p>
          <a:p>
            <a:pPr lvl="2"/>
            <a:r>
              <a:rPr lang="es-CL" altLang="en-US"/>
              <a:t>Third level</a:t>
            </a:r>
          </a:p>
          <a:p>
            <a:pPr lvl="3"/>
            <a:r>
              <a:rPr lang="es-CL" altLang="en-US"/>
              <a:t>Fourth level</a:t>
            </a:r>
          </a:p>
          <a:p>
            <a:pPr lvl="4"/>
            <a:r>
              <a:rPr lang="es-CL" altLang="en-US"/>
              <a:t>Fifth level</a:t>
            </a:r>
          </a:p>
        </p:txBody>
      </p:sp>
      <p:sp>
        <p:nvSpPr>
          <p:cNvPr id="79879" name="Rectangle 7">
            <a:extLst>
              <a:ext uri="{FF2B5EF4-FFF2-40B4-BE49-F238E27FC236}">
                <a16:creationId xmlns:a16="http://schemas.microsoft.com/office/drawing/2014/main" id="{4B2518B5-34D8-FAEF-C82F-1271A57055E9}"/>
              </a:ext>
            </a:extLst>
          </p:cNvPr>
          <p:cNvSpPr>
            <a:spLocks noGrp="1" noChangeArrowheads="1"/>
          </p:cNvSpPr>
          <p:nvPr>
            <p:ph type="ftr" sz="quarter" idx="3"/>
          </p:nvPr>
        </p:nvSpPr>
        <p:spPr bwMode="gray">
          <a:xfrm>
            <a:off x="457200" y="6553200"/>
            <a:ext cx="8229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1">
                <a:solidFill>
                  <a:srgbClr val="3167D3"/>
                </a:solidFill>
                <a:latin typeface="+mn-lt"/>
                <a:cs typeface="+mn-cs"/>
              </a:defRPr>
            </a:lvl1pPr>
          </a:lstStyle>
          <a:p>
            <a:pPr>
              <a:defRPr/>
            </a:pPr>
            <a:endParaRPr lang="es-CL"/>
          </a:p>
        </p:txBody>
      </p:sp>
      <p:sp>
        <p:nvSpPr>
          <p:cNvPr id="13320" name="Rectangle 8">
            <a:extLst>
              <a:ext uri="{FF2B5EF4-FFF2-40B4-BE49-F238E27FC236}">
                <a16:creationId xmlns:a16="http://schemas.microsoft.com/office/drawing/2014/main" id="{CE8BF09D-F623-B1DD-EBC6-5CE66C1AF526}"/>
              </a:ext>
            </a:extLst>
          </p:cNvPr>
          <p:cNvSpPr>
            <a:spLocks noChangeArrowheads="1"/>
          </p:cNvSpPr>
          <p:nvPr/>
        </p:nvSpPr>
        <p:spPr bwMode="gray">
          <a:xfrm>
            <a:off x="0" y="1035050"/>
            <a:ext cx="1447800" cy="228600"/>
          </a:xfrm>
          <a:prstGeom prst="rect">
            <a:avLst/>
          </a:prstGeom>
          <a:solidFill>
            <a:schemeClr val="accent1"/>
          </a:solidFill>
          <a:ln>
            <a:noFill/>
          </a:ln>
        </p:spPr>
        <p:txBody>
          <a:bodyPr wrap="none" anchor="ctr"/>
          <a:lstStyle>
            <a:lvl1pPr eaLnBrk="0" hangingPunct="0">
              <a:defRPr sz="2000">
                <a:solidFill>
                  <a:schemeClr val="tx1"/>
                </a:solidFill>
                <a:latin typeface="Times New Roman" pitchFamily="18" charset="0"/>
              </a:defRPr>
            </a:lvl1pPr>
            <a:lvl2pPr marL="742950" indent="-285750" eaLnBrk="0" hangingPunct="0">
              <a:defRPr sz="2000">
                <a:solidFill>
                  <a:schemeClr val="tx1"/>
                </a:solidFill>
                <a:latin typeface="Times New Roman" pitchFamily="18" charset="0"/>
              </a:defRPr>
            </a:lvl2pPr>
            <a:lvl3pPr marL="1143000" indent="-228600" eaLnBrk="0" hangingPunct="0">
              <a:defRPr sz="2000">
                <a:solidFill>
                  <a:schemeClr val="tx1"/>
                </a:solidFill>
                <a:latin typeface="Times New Roman" pitchFamily="18" charset="0"/>
              </a:defRPr>
            </a:lvl3pPr>
            <a:lvl4pPr marL="1600200" indent="-228600" eaLnBrk="0" hangingPunct="0">
              <a:defRPr sz="2000">
                <a:solidFill>
                  <a:schemeClr val="tx1"/>
                </a:solidFill>
                <a:latin typeface="Times New Roman" pitchFamily="18" charset="0"/>
              </a:defRPr>
            </a:lvl4pPr>
            <a:lvl5pPr marL="2057400" indent="-228600" eaLnBrk="0" hangingPunct="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lgn="ctr" eaLnBrk="1" hangingPunct="1">
              <a:defRPr/>
            </a:pPr>
            <a:endParaRPr lang="en-US" altLang="en-US" sz="600">
              <a:solidFill>
                <a:srgbClr val="1A1A70"/>
              </a:solidFill>
              <a:latin typeface="Arial" charset="0"/>
              <a:cs typeface="Arial" charset="0"/>
            </a:endParaRPr>
          </a:p>
        </p:txBody>
      </p:sp>
      <p:sp>
        <p:nvSpPr>
          <p:cNvPr id="2057" name="Rectangle 9">
            <a:extLst>
              <a:ext uri="{FF2B5EF4-FFF2-40B4-BE49-F238E27FC236}">
                <a16:creationId xmlns:a16="http://schemas.microsoft.com/office/drawing/2014/main" id="{662AF6F5-C818-676F-C720-AAB1BF372E2F}"/>
              </a:ext>
            </a:extLst>
          </p:cNvPr>
          <p:cNvSpPr>
            <a:spLocks noGrp="1" noChangeArrowheads="1"/>
          </p:cNvSpPr>
          <p:nvPr>
            <p:ph type="title"/>
          </p:nvPr>
        </p:nvSpPr>
        <p:spPr bwMode="gray">
          <a:xfrm>
            <a:off x="609600" y="228600"/>
            <a:ext cx="693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CL" altLang="en-US"/>
              <a:t>Click to edit Master title style</a:t>
            </a:r>
          </a:p>
        </p:txBody>
      </p:sp>
      <p:pic>
        <p:nvPicPr>
          <p:cNvPr id="2058" name="Picture 13" descr="logo_AHNS">
            <a:extLst>
              <a:ext uri="{FF2B5EF4-FFF2-40B4-BE49-F238E27FC236}">
                <a16:creationId xmlns:a16="http://schemas.microsoft.com/office/drawing/2014/main" id="{A39E56CC-BA47-D1D4-A9BD-54C3EF29C8F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229600" y="76200"/>
            <a:ext cx="8382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506"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79876"/>
                                        </p:tgtEl>
                                        <p:attrNameLst>
                                          <p:attrName>style.visibility</p:attrName>
                                        </p:attrNameLst>
                                      </p:cBhvr>
                                      <p:to>
                                        <p:strVal val="visible"/>
                                      </p:to>
                                    </p:set>
                                    <p:animEffect transition="in" filter="wipe(left)">
                                      <p:cBhvr>
                                        <p:cTn id="7" dur="500"/>
                                        <p:tgtEl>
                                          <p:spTgt spid="79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6" grpId="0" animBg="1"/>
    </p:bldLst>
  </p:timing>
  <p:txStyles>
    <p:titleStyle>
      <a:lvl1pPr algn="ctr" rtl="0" eaLnBrk="0" fontAlgn="base" hangingPunct="0">
        <a:spcBef>
          <a:spcPct val="0"/>
        </a:spcBef>
        <a:spcAft>
          <a:spcPct val="0"/>
        </a:spcAft>
        <a:defRPr sz="3600">
          <a:solidFill>
            <a:schemeClr val="bg1"/>
          </a:solidFill>
          <a:latin typeface="+mj-lt"/>
          <a:ea typeface="+mj-ea"/>
          <a:cs typeface="+mj-cs"/>
        </a:defRPr>
      </a:lvl1pPr>
      <a:lvl2pPr algn="ctr" rtl="0" eaLnBrk="0" fontAlgn="base" hangingPunct="0">
        <a:spcBef>
          <a:spcPct val="0"/>
        </a:spcBef>
        <a:spcAft>
          <a:spcPct val="0"/>
        </a:spcAft>
        <a:defRPr sz="3600">
          <a:solidFill>
            <a:schemeClr val="bg1"/>
          </a:solidFill>
          <a:latin typeface="Arial" charset="0"/>
        </a:defRPr>
      </a:lvl2pPr>
      <a:lvl3pPr algn="ctr" rtl="0" eaLnBrk="0" fontAlgn="base" hangingPunct="0">
        <a:spcBef>
          <a:spcPct val="0"/>
        </a:spcBef>
        <a:spcAft>
          <a:spcPct val="0"/>
        </a:spcAft>
        <a:defRPr sz="3600">
          <a:solidFill>
            <a:schemeClr val="bg1"/>
          </a:solidFill>
          <a:latin typeface="Arial" charset="0"/>
        </a:defRPr>
      </a:lvl3pPr>
      <a:lvl4pPr algn="ctr" rtl="0" eaLnBrk="0" fontAlgn="base" hangingPunct="0">
        <a:spcBef>
          <a:spcPct val="0"/>
        </a:spcBef>
        <a:spcAft>
          <a:spcPct val="0"/>
        </a:spcAft>
        <a:defRPr sz="3600">
          <a:solidFill>
            <a:schemeClr val="bg1"/>
          </a:solidFill>
          <a:latin typeface="Arial" charset="0"/>
        </a:defRPr>
      </a:lvl4pPr>
      <a:lvl5pPr algn="ctr" rtl="0" eaLnBrk="0" fontAlgn="base" hangingPunct="0">
        <a:spcBef>
          <a:spcPct val="0"/>
        </a:spcBef>
        <a:spcAft>
          <a:spcPct val="0"/>
        </a:spcAft>
        <a:defRPr sz="3600">
          <a:solidFill>
            <a:schemeClr val="bg1"/>
          </a:solidFill>
          <a:latin typeface="Arial" charset="0"/>
        </a:defRPr>
      </a:lvl5pPr>
      <a:lvl6pPr marL="457200" algn="ctr" rtl="0" fontAlgn="base">
        <a:spcBef>
          <a:spcPct val="0"/>
        </a:spcBef>
        <a:spcAft>
          <a:spcPct val="0"/>
        </a:spcAft>
        <a:defRPr sz="3600">
          <a:solidFill>
            <a:schemeClr val="bg1"/>
          </a:solidFill>
          <a:latin typeface="Arial" charset="0"/>
        </a:defRPr>
      </a:lvl6pPr>
      <a:lvl7pPr marL="914400" algn="ctr" rtl="0" fontAlgn="base">
        <a:spcBef>
          <a:spcPct val="0"/>
        </a:spcBef>
        <a:spcAft>
          <a:spcPct val="0"/>
        </a:spcAft>
        <a:defRPr sz="3600">
          <a:solidFill>
            <a:schemeClr val="bg1"/>
          </a:solidFill>
          <a:latin typeface="Arial" charset="0"/>
        </a:defRPr>
      </a:lvl7pPr>
      <a:lvl8pPr marL="1371600" algn="ctr" rtl="0" fontAlgn="base">
        <a:spcBef>
          <a:spcPct val="0"/>
        </a:spcBef>
        <a:spcAft>
          <a:spcPct val="0"/>
        </a:spcAft>
        <a:defRPr sz="3600">
          <a:solidFill>
            <a:schemeClr val="bg1"/>
          </a:solidFill>
          <a:latin typeface="Arial" charset="0"/>
        </a:defRPr>
      </a:lvl8pPr>
      <a:lvl9pPr marL="1828800" algn="ctr"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lnSpc>
          <a:spcPct val="90000"/>
        </a:lnSpc>
        <a:spcBef>
          <a:spcPct val="30000"/>
        </a:spcBef>
        <a:spcAft>
          <a:spcPct val="30000"/>
        </a:spcAft>
        <a:buFont typeface="Wingdings" panose="05000000000000000000" pitchFamily="2" charset="2"/>
        <a:buChar char="v"/>
        <a:defRPr sz="3200">
          <a:solidFill>
            <a:schemeClr val="tx1"/>
          </a:solidFill>
          <a:latin typeface="+mn-lt"/>
          <a:ea typeface="+mn-ea"/>
          <a:cs typeface="+mn-cs"/>
        </a:defRPr>
      </a:lvl1pPr>
      <a:lvl2pPr marL="742950" indent="-285750" algn="l" rtl="0" eaLnBrk="0" fontAlgn="base" hangingPunct="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mn-lt"/>
        </a:defRPr>
      </a:lvl2pPr>
      <a:lvl3pPr marL="1143000" indent="-228600" algn="l" rtl="0" eaLnBrk="0" fontAlgn="base" hangingPunct="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mn-lt"/>
        </a:defRPr>
      </a:lvl3pPr>
      <a:lvl4pPr marL="1600200" indent="-228600" algn="l" rtl="0" eaLnBrk="0" fontAlgn="base" hangingPunct="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mn-lt"/>
        </a:defRPr>
      </a:lvl4pPr>
      <a:lvl5pPr marL="2057400" indent="-228600" algn="l" rtl="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mn-lt"/>
        </a:defRPr>
      </a:lvl5pPr>
      <a:lvl6pPr marL="25146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6pPr>
      <a:lvl7pPr marL="29718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7pPr>
      <a:lvl8pPr marL="34290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8pPr>
      <a:lvl9pPr marL="3886200" indent="-228600" algn="l" rtl="0" fontAlgn="base">
        <a:lnSpc>
          <a:spcPct val="90000"/>
        </a:lnSpc>
        <a:spcBef>
          <a:spcPct val="30000"/>
        </a:spcBef>
        <a:spcAft>
          <a:spcPct val="30000"/>
        </a:spcAft>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8.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3" Type="http://schemas.openxmlformats.org/officeDocument/2006/relationships/hyperlink" Target="mailto:jj@ahns.inf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www.ahns.info/myers-summer-fellowship/" TargetMode="External"/><Relationship Id="rId2" Type="http://schemas.openxmlformats.org/officeDocument/2006/relationships/notesSlide" Target="../notesSlides/notesSlide26.xml"/><Relationship Id="rId1" Type="http://schemas.openxmlformats.org/officeDocument/2006/relationships/slideLayout" Target="../slideLayouts/slideLayout74.xml"/><Relationship Id="rId5" Type="http://schemas.openxmlformats.org/officeDocument/2006/relationships/image" Target="../media/image22.png"/><Relationship Id="rId4" Type="http://schemas.openxmlformats.org/officeDocument/2006/relationships/hyperlink" Target="https://www.ahns.info/dr-eddie-mendez-research-fellowship/"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ahns.info/american-head-and-neck-society-international-advisory-service-ahns-ias-newsletter/"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72.xml"/><Relationship Id="rId4" Type="http://schemas.openxmlformats.org/officeDocument/2006/relationships/image" Target="../media/image23.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72.xml"/><Relationship Id="rId4" Type="http://schemas.openxmlformats.org/officeDocument/2006/relationships/image" Target="../media/image2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72.xml"/><Relationship Id="rId5" Type="http://schemas.openxmlformats.org/officeDocument/2006/relationships/image" Target="../media/image26.png"/><Relationship Id="rId4" Type="http://schemas.openxmlformats.org/officeDocument/2006/relationships/image" Target="../media/image2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hyperlink" Target="https://www.ahns.info/meetings/young-members-corner-podcast/" TargetMode="External"/><Relationship Id="rId4" Type="http://schemas.openxmlformats.org/officeDocument/2006/relationships/hyperlink" Target="https://urldefense.com/v3/__https:/www.ahns.info/ahns-ymcp-episode-10-anne-kane-md-kelly-malloy-md-brittny-tillman-md-kevin-emerick-md/__;!!KVWo1iE!UuF7mUA_x8DM5Bof1neXA0n0T_NgGMmHq67VvEQPSU8E9hi9n1ez5O7lr_EJCLNIucQUtftEwQ8$" TargetMode="Externa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a:extLst>
              <a:ext uri="{FF2B5EF4-FFF2-40B4-BE49-F238E27FC236}">
                <a16:creationId xmlns:a16="http://schemas.microsoft.com/office/drawing/2014/main" id="{4A7350C0-F7EE-3BA4-7227-B06BC6BACD17}"/>
              </a:ext>
            </a:extLst>
          </p:cNvPr>
          <p:cNvSpPr>
            <a:spLocks noGrp="1" noChangeArrowheads="1"/>
          </p:cNvSpPr>
          <p:nvPr>
            <p:ph type="ctrTitle"/>
          </p:nvPr>
        </p:nvSpPr>
        <p:spPr>
          <a:xfrm>
            <a:off x="-3175" y="2971800"/>
            <a:ext cx="9144000" cy="1503363"/>
          </a:xfrm>
        </p:spPr>
        <p:txBody>
          <a:bodyPr/>
          <a:lstStyle/>
          <a:p>
            <a:pPr eaLnBrk="1" hangingPunct="1"/>
            <a:r>
              <a:rPr lang="en-US" altLang="en-US" sz="6000" b="1" dirty="0">
                <a:solidFill>
                  <a:schemeClr val="accent1"/>
                </a:solidFill>
                <a:latin typeface="Calibri" panose="020F0502020204030204" pitchFamily="34" charset="0"/>
              </a:rPr>
              <a:t>Welcome To The </a:t>
            </a:r>
            <a:br>
              <a:rPr lang="en-US" altLang="en-US" sz="6000" b="1" dirty="0">
                <a:solidFill>
                  <a:schemeClr val="accent1"/>
                </a:solidFill>
                <a:latin typeface="Calibri" panose="020F0502020204030204" pitchFamily="34" charset="0"/>
              </a:rPr>
            </a:br>
            <a:r>
              <a:rPr lang="en-US" altLang="en-US" sz="6000" b="1" dirty="0">
                <a:solidFill>
                  <a:schemeClr val="accent1"/>
                </a:solidFill>
                <a:latin typeface="Calibri" panose="020F0502020204030204" pitchFamily="34" charset="0"/>
              </a:rPr>
              <a:t>2025 AHNS Business Meeting</a:t>
            </a:r>
          </a:p>
        </p:txBody>
      </p:sp>
      <p:pic>
        <p:nvPicPr>
          <p:cNvPr id="27652" name="Picture 5" descr="C:\Documents and Settings\Marina\My Documents\AHNS Web Site\presentation2009\AHNSLogo.png">
            <a:extLst>
              <a:ext uri="{FF2B5EF4-FFF2-40B4-BE49-F238E27FC236}">
                <a16:creationId xmlns:a16="http://schemas.microsoft.com/office/drawing/2014/main" id="{524D69DA-DE99-3A9D-4F7F-5E6BBA9BF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7">
            <a:extLst>
              <a:ext uri="{FF2B5EF4-FFF2-40B4-BE49-F238E27FC236}">
                <a16:creationId xmlns:a16="http://schemas.microsoft.com/office/drawing/2014/main" id="{51D51F90-7BEC-19C3-4C8E-3792BFD636FE}"/>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2" name="Subtitle 1">
            <a:extLst>
              <a:ext uri="{FF2B5EF4-FFF2-40B4-BE49-F238E27FC236}">
                <a16:creationId xmlns:a16="http://schemas.microsoft.com/office/drawing/2014/main" id="{C612FD08-E5CA-3521-39A7-08199CD59E75}"/>
              </a:ext>
            </a:extLst>
          </p:cNvPr>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AFF33-0C39-453B-8A39-8AE6DA560075}"/>
              </a:ext>
            </a:extLst>
          </p:cNvPr>
          <p:cNvSpPr>
            <a:spLocks noGrp="1"/>
          </p:cNvSpPr>
          <p:nvPr>
            <p:ph type="ctrTitle"/>
          </p:nvPr>
        </p:nvSpPr>
        <p:spPr>
          <a:xfrm>
            <a:off x="685800" y="1371600"/>
            <a:ext cx="7772400" cy="1470025"/>
          </a:xfrm>
        </p:spPr>
        <p:txBody>
          <a:bodyPr/>
          <a:lstStyle/>
          <a:p>
            <a:pPr>
              <a:defRPr/>
            </a:pPr>
            <a:r>
              <a:rPr lang="en-US" dirty="0">
                <a:solidFill>
                  <a:schemeClr val="accent4"/>
                </a:solidFill>
              </a:rPr>
              <a:t>2025 AHNS SERVICE AWARD</a:t>
            </a:r>
          </a:p>
        </p:txBody>
      </p:sp>
      <p:sp>
        <p:nvSpPr>
          <p:cNvPr id="6147" name="Subtitle 3">
            <a:extLst>
              <a:ext uri="{FF2B5EF4-FFF2-40B4-BE49-F238E27FC236}">
                <a16:creationId xmlns:a16="http://schemas.microsoft.com/office/drawing/2014/main" id="{798F6A46-1395-F49E-1577-36ABE86C8368}"/>
              </a:ext>
            </a:extLst>
          </p:cNvPr>
          <p:cNvSpPr>
            <a:spLocks noGrp="1" noChangeArrowheads="1"/>
          </p:cNvSpPr>
          <p:nvPr>
            <p:ph type="subTitle" idx="1"/>
          </p:nvPr>
        </p:nvSpPr>
        <p:spPr>
          <a:xfrm>
            <a:off x="1371600" y="2743200"/>
            <a:ext cx="6400800" cy="1752600"/>
          </a:xfrm>
        </p:spPr>
        <p:txBody>
          <a:bodyPr/>
          <a:lstStyle/>
          <a:p>
            <a:r>
              <a:rPr lang="en-US" altLang="en-US" dirty="0"/>
              <a:t>AHNS Guidelines and Position Statements Service</a:t>
            </a:r>
          </a:p>
          <a:p>
            <a:r>
              <a:rPr lang="en-US" altLang="en-US" dirty="0"/>
              <a:t>Baran Sumer and Ted Gomez</a:t>
            </a:r>
          </a:p>
          <a:p>
            <a:r>
              <a:rPr lang="en-US" altLang="en-US" dirty="0"/>
              <a:t>AHNS Website and Social Media Service</a:t>
            </a:r>
          </a:p>
          <a:p>
            <a:r>
              <a:rPr lang="en-US" altLang="en-US" dirty="0"/>
              <a:t>Baran Sumer and Caitlin McMullen</a:t>
            </a:r>
          </a:p>
        </p:txBody>
      </p:sp>
    </p:spTree>
    <p:extLst>
      <p:ext uri="{BB962C8B-B14F-4D97-AF65-F5344CB8AC3E}">
        <p14:creationId xmlns:p14="http://schemas.microsoft.com/office/powerpoint/2010/main" val="1558008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80EE4-E10A-10D8-87F2-7489A05F6B8D}"/>
              </a:ext>
            </a:extLst>
          </p:cNvPr>
          <p:cNvSpPr txBox="1"/>
          <p:nvPr/>
        </p:nvSpPr>
        <p:spPr>
          <a:xfrm>
            <a:off x="146958" y="930476"/>
            <a:ext cx="8850086" cy="3438339"/>
          </a:xfrm>
          <a:prstGeom prst="rect">
            <a:avLst/>
          </a:prstGeom>
        </p:spPr>
        <p:txBody>
          <a:bodyPr vert="horz" lIns="91440" tIns="45720" rIns="91440" bIns="45720" rtlCol="0" anchor="b">
            <a:noAutofit/>
          </a:bodyPr>
          <a:lstStyle/>
          <a:p>
            <a:pPr marL="1099601" indent="-1099601" defTabSz="914378">
              <a:lnSpc>
                <a:spcPct val="90000"/>
              </a:lnSpc>
              <a:spcBef>
                <a:spcPct val="0"/>
              </a:spcBef>
              <a:spcAft>
                <a:spcPts val="1387"/>
              </a:spcAft>
              <a:tabLst>
                <a:tab pos="1099601" algn="l"/>
                <a:tab pos="1764989" algn="l"/>
                <a:tab pos="2469516" algn="l"/>
                <a:tab pos="3127565" algn="l"/>
              </a:tabLst>
              <a:defRPr/>
            </a:pPr>
            <a:endParaRPr lang="en-US" sz="6000" dirty="0">
              <a:solidFill>
                <a:prstClr val="white"/>
              </a:solidFill>
              <a:effectLst>
                <a:outerShdw blurRad="38100" dist="38100" dir="2700000" algn="tl">
                  <a:srgbClr val="000000">
                    <a:alpha val="43137"/>
                  </a:srgbClr>
                </a:outerShdw>
              </a:effectLst>
              <a:latin typeface="Calibri Light" panose="020F0302020204030204"/>
            </a:endParaRPr>
          </a:p>
          <a:p>
            <a:pPr marL="1099601" indent="-1099601" defTabSz="914378">
              <a:lnSpc>
                <a:spcPct val="90000"/>
              </a:lnSpc>
              <a:spcBef>
                <a:spcPct val="0"/>
              </a:spcBef>
              <a:spcAft>
                <a:spcPts val="1387"/>
              </a:spcAft>
              <a:tabLst>
                <a:tab pos="1099601" algn="l"/>
                <a:tab pos="1764989" algn="l"/>
                <a:tab pos="2469516" algn="l"/>
                <a:tab pos="3127565" algn="l"/>
              </a:tabLst>
              <a:defRPr/>
            </a:pPr>
            <a:endParaRPr lang="en-US" sz="6000" dirty="0">
              <a:solidFill>
                <a:prstClr val="white"/>
              </a:solidFill>
              <a:effectLst>
                <a:outerShdw blurRad="38100" dist="38100" dir="2700000" algn="tl">
                  <a:srgbClr val="000000">
                    <a:alpha val="43137"/>
                  </a:srgbClr>
                </a:outerShdw>
              </a:effectLst>
              <a:latin typeface="Calibri Light" panose="020F0302020204030204"/>
            </a:endParaRPr>
          </a:p>
          <a:p>
            <a:pPr marL="1099601" indent="-1099601" defTabSz="914378">
              <a:lnSpc>
                <a:spcPct val="90000"/>
              </a:lnSpc>
              <a:spcBef>
                <a:spcPct val="0"/>
              </a:spcBef>
              <a:spcAft>
                <a:spcPts val="1387"/>
              </a:spcAft>
              <a:tabLst>
                <a:tab pos="1099601" algn="l"/>
                <a:tab pos="1764989" algn="l"/>
                <a:tab pos="2469516" algn="l"/>
                <a:tab pos="3127565" algn="l"/>
              </a:tabLst>
              <a:defRPr/>
            </a:pPr>
            <a:r>
              <a:rPr lang="en-US" sz="6600" dirty="0">
                <a:solidFill>
                  <a:schemeClr val="accent1"/>
                </a:solidFill>
                <a:effectLst>
                  <a:outerShdw blurRad="38100" dist="38100" dir="2700000" algn="tl">
                    <a:srgbClr val="000000">
                      <a:alpha val="43137"/>
                    </a:srgbClr>
                  </a:outerShdw>
                </a:effectLst>
                <a:latin typeface="Calibri Light" panose="020F0302020204030204"/>
              </a:rPr>
              <a:t>Treasurer Report</a:t>
            </a:r>
          </a:p>
          <a:p>
            <a:pPr marL="1099601" indent="-1099601" defTabSz="914378">
              <a:lnSpc>
                <a:spcPct val="90000"/>
              </a:lnSpc>
              <a:spcBef>
                <a:spcPct val="0"/>
              </a:spcBef>
              <a:spcAft>
                <a:spcPts val="1387"/>
              </a:spcAft>
              <a:tabLst>
                <a:tab pos="1099601" algn="l"/>
                <a:tab pos="1764989" algn="l"/>
                <a:tab pos="2469516" algn="l"/>
                <a:tab pos="3127565" algn="l"/>
              </a:tabLst>
              <a:defRPr/>
            </a:pPr>
            <a:r>
              <a:rPr lang="en-US" sz="3300" dirty="0">
                <a:solidFill>
                  <a:schemeClr val="accent1"/>
                </a:solidFill>
                <a:effectLst>
                  <a:outerShdw blurRad="38100" dist="38100" dir="2700000" algn="tl">
                    <a:srgbClr val="000000">
                      <a:alpha val="43137"/>
                    </a:srgbClr>
                  </a:outerShdw>
                </a:effectLst>
                <a:latin typeface="Calibri Light" panose="020F0302020204030204"/>
              </a:rPr>
              <a:t>Maie St. John, MD, PhD</a:t>
            </a:r>
          </a:p>
        </p:txBody>
      </p:sp>
      <p:pic>
        <p:nvPicPr>
          <p:cNvPr id="1026" name="Picture 2">
            <a:extLst>
              <a:ext uri="{FF2B5EF4-FFF2-40B4-BE49-F238E27FC236}">
                <a16:creationId xmlns:a16="http://schemas.microsoft.com/office/drawing/2014/main" id="{2BC2BFD5-B716-AE6A-5ABA-1E550E1236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8135" y="4532585"/>
            <a:ext cx="1304397" cy="130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9789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972C0-1420-5654-C2A6-12472C779EC3}"/>
              </a:ext>
            </a:extLst>
          </p:cNvPr>
          <p:cNvSpPr>
            <a:spLocks noGrp="1"/>
          </p:cNvSpPr>
          <p:nvPr>
            <p:ph type="title"/>
          </p:nvPr>
        </p:nvSpPr>
        <p:spPr>
          <a:xfrm>
            <a:off x="621878" y="1131094"/>
            <a:ext cx="7886700" cy="994172"/>
          </a:xfrm>
        </p:spPr>
        <p:txBody>
          <a:bodyPr/>
          <a:lstStyle/>
          <a:p>
            <a:r>
              <a:rPr lang="en-US" dirty="0"/>
              <a:t>Financial Assets</a:t>
            </a:r>
          </a:p>
        </p:txBody>
      </p:sp>
      <p:sp>
        <p:nvSpPr>
          <p:cNvPr id="31" name="TextBox 30">
            <a:extLst>
              <a:ext uri="{FF2B5EF4-FFF2-40B4-BE49-F238E27FC236}">
                <a16:creationId xmlns:a16="http://schemas.microsoft.com/office/drawing/2014/main" id="{74914F31-BF3E-9A0F-B075-BEAEBE18E5BA}"/>
              </a:ext>
            </a:extLst>
          </p:cNvPr>
          <p:cNvSpPr txBox="1"/>
          <p:nvPr/>
        </p:nvSpPr>
        <p:spPr>
          <a:xfrm>
            <a:off x="6057766" y="4491417"/>
            <a:ext cx="1004992" cy="461665"/>
          </a:xfrm>
          <a:prstGeom prst="rect">
            <a:avLst/>
          </a:prstGeom>
          <a:noFill/>
        </p:spPr>
        <p:txBody>
          <a:bodyPr wrap="square" rtlCol="0">
            <a:spAutoFit/>
          </a:bodyPr>
          <a:lstStyle/>
          <a:p>
            <a:pPr defTabSz="909180"/>
            <a:r>
              <a:rPr lang="en-US" sz="1200" b="1" dirty="0">
                <a:solidFill>
                  <a:srgbClr val="FF0000"/>
                </a:solidFill>
                <a:latin typeface="Calibri" panose="020F0502020204030204"/>
              </a:rPr>
              <a:t>+17% vs 2022</a:t>
            </a:r>
          </a:p>
        </p:txBody>
      </p:sp>
      <p:cxnSp>
        <p:nvCxnSpPr>
          <p:cNvPr id="33" name="Straight Arrow Connector 32">
            <a:extLst>
              <a:ext uri="{FF2B5EF4-FFF2-40B4-BE49-F238E27FC236}">
                <a16:creationId xmlns:a16="http://schemas.microsoft.com/office/drawing/2014/main" id="{D3D3F6E1-60D4-81CC-8364-A558C782B6DB}"/>
              </a:ext>
            </a:extLst>
          </p:cNvPr>
          <p:cNvCxnSpPr>
            <a:cxnSpLocks/>
          </p:cNvCxnSpPr>
          <p:nvPr/>
        </p:nvCxnSpPr>
        <p:spPr>
          <a:xfrm flipV="1">
            <a:off x="6537826" y="4118437"/>
            <a:ext cx="340715" cy="4292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B8264C84-1BB9-DAC6-D0FB-088AE8A34350}"/>
              </a:ext>
            </a:extLst>
          </p:cNvPr>
          <p:cNvCxnSpPr>
            <a:cxnSpLocks/>
          </p:cNvCxnSpPr>
          <p:nvPr/>
        </p:nvCxnSpPr>
        <p:spPr>
          <a:xfrm flipH="1" flipV="1">
            <a:off x="6217920" y="4156300"/>
            <a:ext cx="319905" cy="3913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7E5CA3D6-4179-1FB5-E183-D88FC3E424B7}"/>
              </a:ext>
            </a:extLst>
          </p:cNvPr>
          <p:cNvPicPr>
            <a:picLocks noChangeAspect="1"/>
          </p:cNvPicPr>
          <p:nvPr/>
        </p:nvPicPr>
        <p:blipFill rotWithShape="1">
          <a:blip r:embed="rId2"/>
          <a:srcRect t="1986"/>
          <a:stretch/>
        </p:blipFill>
        <p:spPr>
          <a:xfrm>
            <a:off x="799161" y="2006974"/>
            <a:ext cx="6429250" cy="2111463"/>
          </a:xfrm>
          <a:prstGeom prst="rect">
            <a:avLst/>
          </a:prstGeom>
        </p:spPr>
      </p:pic>
      <p:sp>
        <p:nvSpPr>
          <p:cNvPr id="4" name="Rectangle 3">
            <a:extLst>
              <a:ext uri="{FF2B5EF4-FFF2-40B4-BE49-F238E27FC236}">
                <a16:creationId xmlns:a16="http://schemas.microsoft.com/office/drawing/2014/main" id="{A191700B-2B27-CCA4-FEF7-2A60415DF5A6}"/>
              </a:ext>
            </a:extLst>
          </p:cNvPr>
          <p:cNvSpPr/>
          <p:nvPr/>
        </p:nvSpPr>
        <p:spPr>
          <a:xfrm>
            <a:off x="764927" y="2006974"/>
            <a:ext cx="6429250" cy="2097741"/>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45878210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016A7CE-2BB8-EE32-0653-860B898EEB2F}"/>
              </a:ext>
            </a:extLst>
          </p:cNvPr>
          <p:cNvPicPr>
            <a:picLocks noChangeAspect="1"/>
          </p:cNvPicPr>
          <p:nvPr/>
        </p:nvPicPr>
        <p:blipFill>
          <a:blip r:embed="rId2"/>
          <a:stretch>
            <a:fillRect/>
          </a:stretch>
        </p:blipFill>
        <p:spPr>
          <a:xfrm>
            <a:off x="3406120" y="1281002"/>
            <a:ext cx="4643432" cy="2481266"/>
          </a:xfrm>
          <a:prstGeom prst="rect">
            <a:avLst/>
          </a:prstGeom>
          <a:ln>
            <a:solidFill>
              <a:schemeClr val="tx1"/>
            </a:solidFill>
          </a:ln>
        </p:spPr>
      </p:pic>
      <p:pic>
        <p:nvPicPr>
          <p:cNvPr id="3" name="Picture 2">
            <a:extLst>
              <a:ext uri="{FF2B5EF4-FFF2-40B4-BE49-F238E27FC236}">
                <a16:creationId xmlns:a16="http://schemas.microsoft.com/office/drawing/2014/main" id="{67932E50-18FA-267A-7625-6374531EFDDC}"/>
              </a:ext>
            </a:extLst>
          </p:cNvPr>
          <p:cNvPicPr>
            <a:picLocks noChangeAspect="1"/>
          </p:cNvPicPr>
          <p:nvPr/>
        </p:nvPicPr>
        <p:blipFill>
          <a:blip r:embed="rId3"/>
          <a:stretch>
            <a:fillRect/>
          </a:stretch>
        </p:blipFill>
        <p:spPr>
          <a:xfrm>
            <a:off x="857059" y="2581847"/>
            <a:ext cx="4019756" cy="2818983"/>
          </a:xfrm>
          <a:prstGeom prst="rect">
            <a:avLst/>
          </a:prstGeom>
          <a:ln>
            <a:solidFill>
              <a:schemeClr val="tx1"/>
            </a:solidFill>
          </a:ln>
        </p:spPr>
      </p:pic>
    </p:spTree>
    <p:extLst>
      <p:ext uri="{BB962C8B-B14F-4D97-AF65-F5344CB8AC3E}">
        <p14:creationId xmlns:p14="http://schemas.microsoft.com/office/powerpoint/2010/main" val="23938300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AF48633-67FE-2B1D-C7F4-3C8AC40D4318}"/>
              </a:ext>
            </a:extLst>
          </p:cNvPr>
          <p:cNvSpPr>
            <a:spLocks noGrp="1"/>
          </p:cNvSpPr>
          <p:nvPr>
            <p:ph type="title"/>
          </p:nvPr>
        </p:nvSpPr>
        <p:spPr>
          <a:xfrm>
            <a:off x="621878" y="1131094"/>
            <a:ext cx="7886700" cy="994172"/>
          </a:xfrm>
        </p:spPr>
        <p:txBody>
          <a:bodyPr/>
          <a:lstStyle/>
          <a:p>
            <a:r>
              <a:rPr lang="en-US" dirty="0"/>
              <a:t>Financial Assets</a:t>
            </a:r>
          </a:p>
        </p:txBody>
      </p:sp>
      <p:pic>
        <p:nvPicPr>
          <p:cNvPr id="6" name="Picture 5">
            <a:extLst>
              <a:ext uri="{FF2B5EF4-FFF2-40B4-BE49-F238E27FC236}">
                <a16:creationId xmlns:a16="http://schemas.microsoft.com/office/drawing/2014/main" id="{E7E0A796-1CC2-14D5-7CEF-FBF748437421}"/>
              </a:ext>
            </a:extLst>
          </p:cNvPr>
          <p:cNvPicPr>
            <a:picLocks noChangeAspect="1"/>
          </p:cNvPicPr>
          <p:nvPr/>
        </p:nvPicPr>
        <p:blipFill>
          <a:blip r:embed="rId2"/>
          <a:stretch>
            <a:fillRect/>
          </a:stretch>
        </p:blipFill>
        <p:spPr>
          <a:xfrm>
            <a:off x="751331" y="2034795"/>
            <a:ext cx="6377315" cy="2062268"/>
          </a:xfrm>
          <a:prstGeom prst="rect">
            <a:avLst/>
          </a:prstGeom>
        </p:spPr>
      </p:pic>
      <p:sp>
        <p:nvSpPr>
          <p:cNvPr id="9" name="TextBox 8">
            <a:extLst>
              <a:ext uri="{FF2B5EF4-FFF2-40B4-BE49-F238E27FC236}">
                <a16:creationId xmlns:a16="http://schemas.microsoft.com/office/drawing/2014/main" id="{EABB5103-E9DB-0B6F-D924-690A5A4AFD29}"/>
              </a:ext>
            </a:extLst>
          </p:cNvPr>
          <p:cNvSpPr txBox="1"/>
          <p:nvPr/>
        </p:nvSpPr>
        <p:spPr>
          <a:xfrm>
            <a:off x="6057766" y="4491417"/>
            <a:ext cx="1004992" cy="276999"/>
          </a:xfrm>
          <a:prstGeom prst="rect">
            <a:avLst/>
          </a:prstGeom>
          <a:noFill/>
        </p:spPr>
        <p:txBody>
          <a:bodyPr wrap="square" rtlCol="0">
            <a:spAutoFit/>
          </a:bodyPr>
          <a:lstStyle/>
          <a:p>
            <a:pPr defTabSz="909180"/>
            <a:r>
              <a:rPr lang="en-US" sz="1200" b="1" dirty="0">
                <a:solidFill>
                  <a:srgbClr val="FF0000"/>
                </a:solidFill>
                <a:latin typeface="Calibri" panose="020F0502020204030204"/>
              </a:rPr>
              <a:t>+9% vs 2023</a:t>
            </a:r>
          </a:p>
        </p:txBody>
      </p:sp>
      <p:cxnSp>
        <p:nvCxnSpPr>
          <p:cNvPr id="10" name="Straight Arrow Connector 9">
            <a:extLst>
              <a:ext uri="{FF2B5EF4-FFF2-40B4-BE49-F238E27FC236}">
                <a16:creationId xmlns:a16="http://schemas.microsoft.com/office/drawing/2014/main" id="{93F93AC6-9C77-1F92-8E12-26C825077C43}"/>
              </a:ext>
            </a:extLst>
          </p:cNvPr>
          <p:cNvCxnSpPr>
            <a:cxnSpLocks/>
          </p:cNvCxnSpPr>
          <p:nvPr/>
        </p:nvCxnSpPr>
        <p:spPr>
          <a:xfrm flipV="1">
            <a:off x="6537826" y="4118437"/>
            <a:ext cx="340715" cy="429235"/>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728E140-02FD-8DC9-BE29-5C764C59715D}"/>
              </a:ext>
            </a:extLst>
          </p:cNvPr>
          <p:cNvCxnSpPr>
            <a:cxnSpLocks/>
          </p:cNvCxnSpPr>
          <p:nvPr/>
        </p:nvCxnSpPr>
        <p:spPr>
          <a:xfrm flipH="1" flipV="1">
            <a:off x="6217920" y="4156300"/>
            <a:ext cx="319905" cy="39137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23270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45328-09A7-B465-1CFB-A0B623161272}"/>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16981E0-CD8C-171F-A264-C15A1D6315AF}"/>
              </a:ext>
            </a:extLst>
          </p:cNvPr>
          <p:cNvPicPr>
            <a:picLocks noChangeAspect="1"/>
          </p:cNvPicPr>
          <p:nvPr/>
        </p:nvPicPr>
        <p:blipFill>
          <a:blip r:embed="rId2"/>
          <a:stretch>
            <a:fillRect/>
          </a:stretch>
        </p:blipFill>
        <p:spPr>
          <a:xfrm>
            <a:off x="1965106" y="868979"/>
            <a:ext cx="3346483" cy="4789694"/>
          </a:xfrm>
          <a:prstGeom prst="rect">
            <a:avLst/>
          </a:prstGeom>
        </p:spPr>
      </p:pic>
      <p:sp>
        <p:nvSpPr>
          <p:cNvPr id="4" name="Oval 3">
            <a:extLst>
              <a:ext uri="{FF2B5EF4-FFF2-40B4-BE49-F238E27FC236}">
                <a16:creationId xmlns:a16="http://schemas.microsoft.com/office/drawing/2014/main" id="{C814638C-43E7-80E6-174A-4FC698F1052D}"/>
              </a:ext>
            </a:extLst>
          </p:cNvPr>
          <p:cNvSpPr/>
          <p:nvPr/>
        </p:nvSpPr>
        <p:spPr>
          <a:xfrm>
            <a:off x="1756051" y="3183145"/>
            <a:ext cx="3752850" cy="55132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a:endParaRPr lang="en-US" sz="1800">
              <a:solidFill>
                <a:prstClr val="white"/>
              </a:solidFill>
              <a:latin typeface="Calibri"/>
            </a:endParaRPr>
          </a:p>
        </p:txBody>
      </p:sp>
      <p:sp>
        <p:nvSpPr>
          <p:cNvPr id="6" name="Oval 5">
            <a:extLst>
              <a:ext uri="{FF2B5EF4-FFF2-40B4-BE49-F238E27FC236}">
                <a16:creationId xmlns:a16="http://schemas.microsoft.com/office/drawing/2014/main" id="{65288AD6-C419-3ACA-2CF0-655001833CF8}"/>
              </a:ext>
            </a:extLst>
          </p:cNvPr>
          <p:cNvSpPr/>
          <p:nvPr/>
        </p:nvSpPr>
        <p:spPr>
          <a:xfrm>
            <a:off x="1756051" y="4918265"/>
            <a:ext cx="3752850" cy="551328"/>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09180"/>
            <a:endParaRPr lang="en-US" sz="1800">
              <a:solidFill>
                <a:prstClr val="white"/>
              </a:solidFill>
              <a:latin typeface="Calibri"/>
            </a:endParaRPr>
          </a:p>
        </p:txBody>
      </p:sp>
      <p:sp>
        <p:nvSpPr>
          <p:cNvPr id="12" name="TextBox 11">
            <a:extLst>
              <a:ext uri="{FF2B5EF4-FFF2-40B4-BE49-F238E27FC236}">
                <a16:creationId xmlns:a16="http://schemas.microsoft.com/office/drawing/2014/main" id="{174055C3-0E9B-1957-1EFD-9BC964C9C9C7}"/>
              </a:ext>
            </a:extLst>
          </p:cNvPr>
          <p:cNvSpPr txBox="1"/>
          <p:nvPr/>
        </p:nvSpPr>
        <p:spPr>
          <a:xfrm>
            <a:off x="6199130" y="2587458"/>
            <a:ext cx="2186002" cy="1200329"/>
          </a:xfrm>
          <a:prstGeom prst="rect">
            <a:avLst/>
          </a:prstGeom>
          <a:noFill/>
        </p:spPr>
        <p:txBody>
          <a:bodyPr wrap="square" rtlCol="0">
            <a:spAutoFit/>
          </a:bodyPr>
          <a:lstStyle/>
          <a:p>
            <a:pPr defTabSz="909180"/>
            <a:r>
              <a:rPr lang="en-US" sz="1200" b="1" dirty="0">
                <a:solidFill>
                  <a:srgbClr val="FF0000"/>
                </a:solidFill>
                <a:latin typeface="Calibri"/>
              </a:rPr>
              <a:t>Increases in Q1 2025, despite market decline</a:t>
            </a:r>
          </a:p>
          <a:p>
            <a:pPr marL="214313" indent="-214313" defTabSz="909180">
              <a:buFont typeface="Arial" panose="020B0604020202020204" pitchFamily="34" charset="0"/>
              <a:buChar char="•"/>
            </a:pPr>
            <a:r>
              <a:rPr lang="en-US" sz="1200" b="1" dirty="0">
                <a:solidFill>
                  <a:srgbClr val="FF0000"/>
                </a:solidFill>
                <a:latin typeface="Calibri"/>
              </a:rPr>
              <a:t>S&amp;P 500  ↓4.6%</a:t>
            </a:r>
          </a:p>
          <a:p>
            <a:pPr marL="214313" indent="-214313" defTabSz="909180">
              <a:buFont typeface="Arial" panose="020B0604020202020204" pitchFamily="34" charset="0"/>
              <a:buChar char="•"/>
            </a:pPr>
            <a:r>
              <a:rPr lang="en-US" sz="1200" b="1" dirty="0">
                <a:solidFill>
                  <a:srgbClr val="FF0000"/>
                </a:solidFill>
                <a:latin typeface="Calibri"/>
              </a:rPr>
              <a:t>Russel 3000  ↓4.7%</a:t>
            </a:r>
          </a:p>
          <a:p>
            <a:pPr marL="214313" indent="-214313" defTabSz="909180">
              <a:buFont typeface="Arial" panose="020B0604020202020204" pitchFamily="34" charset="0"/>
              <a:buChar char="•"/>
            </a:pPr>
            <a:r>
              <a:rPr lang="en-US" sz="1200" b="1" dirty="0">
                <a:solidFill>
                  <a:srgbClr val="FF0000"/>
                </a:solidFill>
                <a:latin typeface="Calibri"/>
              </a:rPr>
              <a:t>Dow ↓1.3%</a:t>
            </a:r>
          </a:p>
          <a:p>
            <a:pPr marL="214313" indent="-214313" defTabSz="909180">
              <a:buFont typeface="Arial" panose="020B0604020202020204" pitchFamily="34" charset="0"/>
              <a:buChar char="•"/>
            </a:pPr>
            <a:endParaRPr lang="en-US" sz="1200" b="1" dirty="0">
              <a:solidFill>
                <a:srgbClr val="FF0000"/>
              </a:solidFill>
              <a:latin typeface="Calibri"/>
            </a:endParaRPr>
          </a:p>
        </p:txBody>
      </p:sp>
      <p:cxnSp>
        <p:nvCxnSpPr>
          <p:cNvPr id="13" name="Straight Arrow Connector 12">
            <a:extLst>
              <a:ext uri="{FF2B5EF4-FFF2-40B4-BE49-F238E27FC236}">
                <a16:creationId xmlns:a16="http://schemas.microsoft.com/office/drawing/2014/main" id="{7C6D63C6-EAD6-E2E3-A3E4-23EDFC15238F}"/>
              </a:ext>
            </a:extLst>
          </p:cNvPr>
          <p:cNvCxnSpPr>
            <a:cxnSpLocks/>
          </p:cNvCxnSpPr>
          <p:nvPr/>
        </p:nvCxnSpPr>
        <p:spPr>
          <a:xfrm flipH="1">
            <a:off x="5419165" y="3024231"/>
            <a:ext cx="779965" cy="2938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AF1F10D3-ACC3-171F-3C13-1F6C9827F391}"/>
              </a:ext>
            </a:extLst>
          </p:cNvPr>
          <p:cNvCxnSpPr>
            <a:cxnSpLocks/>
          </p:cNvCxnSpPr>
          <p:nvPr/>
        </p:nvCxnSpPr>
        <p:spPr>
          <a:xfrm flipH="1">
            <a:off x="5311589" y="3030310"/>
            <a:ext cx="887541" cy="198208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110861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a:extLst>
              <a:ext uri="{FF2B5EF4-FFF2-40B4-BE49-F238E27FC236}">
                <a16:creationId xmlns:a16="http://schemas.microsoft.com/office/drawing/2014/main" id="{21185D71-6BCC-408D-94FB-D282CFEC597C}"/>
              </a:ext>
            </a:extLst>
          </p:cNvPr>
          <p:cNvSpPr>
            <a:spLocks noGrp="1"/>
          </p:cNvSpPr>
          <p:nvPr>
            <p:ph type="sldNum" sz="quarter" idx="2"/>
          </p:nvPr>
        </p:nvSpPr>
        <p:spPr>
          <a:xfrm>
            <a:off x="7603342" y="5756198"/>
            <a:ext cx="214196" cy="212880"/>
          </a:xfrm>
        </p:spPr>
        <p:txBody>
          <a:bodyPr/>
          <a:lstStyle/>
          <a:p>
            <a:fld id="{86CB4B4D-7CA3-9044-876B-883B54F8677D}" type="slidenum">
              <a:rPr lang="en-US" smtClean="0"/>
              <a:t>16</a:t>
            </a:fld>
            <a:endParaRPr lang="en-US"/>
          </a:p>
        </p:txBody>
      </p:sp>
      <p:pic>
        <p:nvPicPr>
          <p:cNvPr id="4" name="Picture 3">
            <a:extLst>
              <a:ext uri="{FF2B5EF4-FFF2-40B4-BE49-F238E27FC236}">
                <a16:creationId xmlns:a16="http://schemas.microsoft.com/office/drawing/2014/main" id="{ECFA07D4-B004-A02D-7D3E-4F928DB01ABA}"/>
              </a:ext>
            </a:extLst>
          </p:cNvPr>
          <p:cNvPicPr>
            <a:picLocks noChangeAspect="1"/>
          </p:cNvPicPr>
          <p:nvPr/>
        </p:nvPicPr>
        <p:blipFill>
          <a:blip r:embed="rId3"/>
          <a:stretch>
            <a:fillRect/>
          </a:stretch>
        </p:blipFill>
        <p:spPr>
          <a:xfrm>
            <a:off x="1288989" y="1242707"/>
            <a:ext cx="6566023" cy="4372586"/>
          </a:xfrm>
          <a:prstGeom prst="rect">
            <a:avLst/>
          </a:prstGeom>
        </p:spPr>
      </p:pic>
    </p:spTree>
    <p:extLst>
      <p:ext uri="{BB962C8B-B14F-4D97-AF65-F5344CB8AC3E}">
        <p14:creationId xmlns:p14="http://schemas.microsoft.com/office/powerpoint/2010/main" val="119502073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1933A8-0388-808D-F29E-84A3FECE5321}"/>
              </a:ext>
            </a:extLst>
          </p:cNvPr>
          <p:cNvPicPr>
            <a:picLocks noChangeAspect="1"/>
          </p:cNvPicPr>
          <p:nvPr/>
        </p:nvPicPr>
        <p:blipFill>
          <a:blip r:embed="rId2"/>
          <a:stretch>
            <a:fillRect/>
          </a:stretch>
        </p:blipFill>
        <p:spPr>
          <a:xfrm>
            <a:off x="1117515" y="1171260"/>
            <a:ext cx="6908971" cy="4515480"/>
          </a:xfrm>
          <a:prstGeom prst="rect">
            <a:avLst/>
          </a:prstGeom>
        </p:spPr>
      </p:pic>
    </p:spTree>
    <p:extLst>
      <p:ext uri="{BB962C8B-B14F-4D97-AF65-F5344CB8AC3E}">
        <p14:creationId xmlns:p14="http://schemas.microsoft.com/office/powerpoint/2010/main" val="39695201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3ECA88E-A880-B266-16EE-84D9BBE44F84}"/>
              </a:ext>
            </a:extLst>
          </p:cNvPr>
          <p:cNvPicPr>
            <a:picLocks noChangeAspect="1"/>
          </p:cNvPicPr>
          <p:nvPr/>
        </p:nvPicPr>
        <p:blipFill>
          <a:blip r:embed="rId2"/>
          <a:stretch>
            <a:fillRect/>
          </a:stretch>
        </p:blipFill>
        <p:spPr>
          <a:xfrm>
            <a:off x="1167528" y="1160543"/>
            <a:ext cx="6808944" cy="4536914"/>
          </a:xfrm>
          <a:prstGeom prst="rect">
            <a:avLst/>
          </a:prstGeom>
        </p:spPr>
      </p:pic>
    </p:spTree>
    <p:extLst>
      <p:ext uri="{BB962C8B-B14F-4D97-AF65-F5344CB8AC3E}">
        <p14:creationId xmlns:p14="http://schemas.microsoft.com/office/powerpoint/2010/main" val="80240381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a:extLst>
              <a:ext uri="{FF2B5EF4-FFF2-40B4-BE49-F238E27FC236}">
                <a16:creationId xmlns:a16="http://schemas.microsoft.com/office/drawing/2014/main" id="{C04B0391-98EC-A31F-4545-D906C04C9814}"/>
              </a:ext>
            </a:extLst>
          </p:cNvPr>
          <p:cNvSpPr>
            <a:spLocks noGrp="1"/>
          </p:cNvSpPr>
          <p:nvPr>
            <p:ph type="title"/>
          </p:nvPr>
        </p:nvSpPr>
        <p:spPr>
          <a:xfrm>
            <a:off x="177800" y="936229"/>
            <a:ext cx="8229600" cy="857250"/>
          </a:xfrm>
        </p:spPr>
        <p:txBody>
          <a:bodyPr>
            <a:normAutofit fontScale="90000"/>
          </a:bodyPr>
          <a:lstStyle/>
          <a:p>
            <a:r>
              <a:rPr lang="en-US" altLang="en-US" b="1" dirty="0">
                <a:ea typeface="ＭＳ Ｐゴシック" panose="020B0600070205080204" pitchFamily="34" charset="-128"/>
              </a:rPr>
              <a:t>AHNS : R&amp;E</a:t>
            </a:r>
            <a:endParaRPr lang="en-US" altLang="en-US" dirty="0">
              <a:ea typeface="ＭＳ Ｐゴシック" panose="020B0600070205080204" pitchFamily="34" charset="-128"/>
            </a:endParaRPr>
          </a:p>
        </p:txBody>
      </p:sp>
      <p:sp>
        <p:nvSpPr>
          <p:cNvPr id="7170" name="Content Placeholder 2">
            <a:extLst>
              <a:ext uri="{FF2B5EF4-FFF2-40B4-BE49-F238E27FC236}">
                <a16:creationId xmlns:a16="http://schemas.microsoft.com/office/drawing/2014/main" id="{8DE194BD-7842-7F94-6FF0-BA825B9F7AAD}"/>
              </a:ext>
            </a:extLst>
          </p:cNvPr>
          <p:cNvSpPr>
            <a:spLocks noGrp="1"/>
          </p:cNvSpPr>
          <p:nvPr>
            <p:ph idx="1"/>
          </p:nvPr>
        </p:nvSpPr>
        <p:spPr>
          <a:xfrm>
            <a:off x="177800" y="1920480"/>
            <a:ext cx="8229600" cy="3394472"/>
          </a:xfrm>
        </p:spPr>
        <p:txBody>
          <a:bodyPr>
            <a:normAutofit/>
          </a:bodyPr>
          <a:lstStyle/>
          <a:p>
            <a:r>
              <a:rPr lang="en-US" altLang="en-US" sz="1800" dirty="0">
                <a:ea typeface="ＭＳ Ｐゴシック" panose="020B0600070205080204" pitchFamily="34" charset="-128"/>
              </a:rPr>
              <a:t>Philosophies about AHNS and R&amp;E Funding</a:t>
            </a:r>
          </a:p>
          <a:p>
            <a:r>
              <a:rPr lang="en-US" altLang="en-US" sz="1800" dirty="0">
                <a:solidFill>
                  <a:srgbClr val="0070C0"/>
                </a:solidFill>
                <a:ea typeface="ＭＳ Ｐゴシック" panose="020B0600070205080204" pitchFamily="34" charset="-128"/>
              </a:rPr>
              <a:t>AHNS:  immediate operational expenses</a:t>
            </a:r>
          </a:p>
          <a:p>
            <a:pPr lvl="1"/>
            <a:r>
              <a:rPr lang="en-US" altLang="en-US" sz="1800" dirty="0">
                <a:ea typeface="ＭＳ Ｐゴシック" panose="020B0600070205080204" pitchFamily="34" charset="-128"/>
              </a:rPr>
              <a:t>Annual expenses to run society</a:t>
            </a:r>
          </a:p>
          <a:p>
            <a:pPr lvl="1"/>
            <a:r>
              <a:rPr lang="en-US" altLang="en-US" sz="1800" dirty="0">
                <a:ea typeface="ＭＳ Ｐゴシック" panose="020B0600070205080204" pitchFamily="34" charset="-128"/>
              </a:rPr>
              <a:t>Recommend up to 1.5 years cash on hand </a:t>
            </a:r>
          </a:p>
          <a:p>
            <a:r>
              <a:rPr lang="en-US" altLang="en-US" sz="1800" dirty="0">
                <a:solidFill>
                  <a:srgbClr val="0070C0"/>
                </a:solidFill>
                <a:ea typeface="ＭＳ Ｐゴシック" panose="020B0600070205080204" pitchFamily="34" charset="-128"/>
              </a:rPr>
              <a:t>R&amp;E:  investments in future of society</a:t>
            </a:r>
          </a:p>
          <a:p>
            <a:pPr lvl="1"/>
            <a:r>
              <a:rPr lang="en-US" altLang="en-US" sz="1800" dirty="0">
                <a:ea typeface="ＭＳ Ｐゴシック" panose="020B0600070205080204" pitchFamily="34" charset="-128"/>
              </a:rPr>
              <a:t>Transitioning from “accumulation” to using endowed funds</a:t>
            </a:r>
          </a:p>
          <a:p>
            <a:pPr lvl="1"/>
            <a:r>
              <a:rPr lang="en-US" altLang="en-US" sz="1800" dirty="0">
                <a:ea typeface="ＭＳ Ｐゴシック" panose="020B0600070205080204" pitchFamily="34" charset="-128"/>
              </a:rPr>
              <a:t>More aggressive growth in R&amp;E investments</a:t>
            </a:r>
          </a:p>
          <a:p>
            <a:pPr lvl="1"/>
            <a:r>
              <a:rPr lang="en-US" altLang="en-US" sz="1800" dirty="0">
                <a:ea typeface="ＭＳ Ｐゴシック" panose="020B0600070205080204" pitchFamily="34" charset="-128"/>
              </a:rPr>
              <a:t>Mission-based budgets:  research &amp; educational support</a:t>
            </a:r>
          </a:p>
        </p:txBody>
      </p:sp>
      <p:pic>
        <p:nvPicPr>
          <p:cNvPr id="1026" name="Picture 2">
            <a:extLst>
              <a:ext uri="{FF2B5EF4-FFF2-40B4-BE49-F238E27FC236}">
                <a16:creationId xmlns:a16="http://schemas.microsoft.com/office/drawing/2014/main" id="{3C86DFFF-1CA0-AE6D-9A4C-DB61A7CFF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4068" y="4608422"/>
            <a:ext cx="2345267" cy="131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574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D58C208-AC36-9C0E-5B9D-FFB84F50088D}"/>
              </a:ext>
            </a:extLst>
          </p:cNvPr>
          <p:cNvSpPr>
            <a:spLocks noGrp="1" noChangeArrowheads="1"/>
          </p:cNvSpPr>
          <p:nvPr>
            <p:ph type="ctrTitle"/>
          </p:nvPr>
        </p:nvSpPr>
        <p:spPr>
          <a:xfrm>
            <a:off x="17463" y="609600"/>
            <a:ext cx="9144000" cy="1371600"/>
          </a:xfrm>
        </p:spPr>
        <p:txBody>
          <a:bodyPr/>
          <a:lstStyle/>
          <a:p>
            <a:pPr eaLnBrk="1" hangingPunct="1"/>
            <a:r>
              <a:rPr lang="en-US" altLang="en-US" b="1" dirty="0">
                <a:solidFill>
                  <a:schemeClr val="accent1"/>
                </a:solidFill>
                <a:latin typeface="Calibri" panose="020F0502020204030204" pitchFamily="34" charset="0"/>
              </a:rPr>
              <a:t>AHNS Foundation Update</a:t>
            </a:r>
          </a:p>
        </p:txBody>
      </p:sp>
      <p:sp>
        <p:nvSpPr>
          <p:cNvPr id="4101" name="Subtitle 1">
            <a:extLst>
              <a:ext uri="{FF2B5EF4-FFF2-40B4-BE49-F238E27FC236}">
                <a16:creationId xmlns:a16="http://schemas.microsoft.com/office/drawing/2014/main" id="{ABEDF200-1E30-350E-A341-D0FE692A05C5}"/>
              </a:ext>
            </a:extLst>
          </p:cNvPr>
          <p:cNvSpPr>
            <a:spLocks noGrp="1" noChangeArrowheads="1"/>
          </p:cNvSpPr>
          <p:nvPr>
            <p:ph type="subTitle" idx="1"/>
          </p:nvPr>
        </p:nvSpPr>
        <p:spPr>
          <a:xfrm>
            <a:off x="228600" y="1695450"/>
            <a:ext cx="8686799" cy="5086350"/>
          </a:xfrm>
        </p:spPr>
        <p:txBody>
          <a:bodyPr/>
          <a:lstStyle/>
          <a:p>
            <a:pPr marL="174625" lvl="1" algn="l">
              <a:lnSpc>
                <a:spcPct val="100000"/>
              </a:lnSpc>
              <a:spcBef>
                <a:spcPts val="0"/>
              </a:spcBef>
              <a:defRPr/>
            </a:pPr>
            <a:r>
              <a:rPr lang="en-US" altLang="en-US" sz="1300" b="1" dirty="0"/>
              <a:t>Foundation Goal – increase the corpus by $1 million by 2027 to support AHNS 2.0 initiatives</a:t>
            </a:r>
          </a:p>
          <a:p>
            <a:pPr marL="401638" lvl="2" indent="-112713" algn="l">
              <a:lnSpc>
                <a:spcPct val="100000"/>
              </a:lnSpc>
              <a:spcBef>
                <a:spcPts val="0"/>
              </a:spcBef>
              <a:buFont typeface="Arial" panose="020B0604020202020204" pitchFamily="34" charset="0"/>
              <a:buChar char="•"/>
              <a:tabLst>
                <a:tab pos="1873250" algn="l"/>
              </a:tabLst>
              <a:defRPr/>
            </a:pPr>
            <a:r>
              <a:rPr lang="en-US" altLang="en-US" sz="1300" b="1" dirty="0"/>
              <a:t>Launched 40 in 4 campaign </a:t>
            </a:r>
            <a:r>
              <a:rPr lang="en-US" altLang="en-US" sz="1300" dirty="0"/>
              <a:t>- 40 donors to pledge participation in 5 in 5 over next four years </a:t>
            </a:r>
          </a:p>
          <a:p>
            <a:pPr marL="401638" lvl="2" indent="-112713" algn="l">
              <a:lnSpc>
                <a:spcPct val="100000"/>
              </a:lnSpc>
              <a:spcBef>
                <a:spcPts val="0"/>
              </a:spcBef>
              <a:buFont typeface="Arial" panose="020B0604020202020204" pitchFamily="34" charset="0"/>
              <a:buChar char="•"/>
              <a:tabLst>
                <a:tab pos="1873250" algn="l"/>
              </a:tabLst>
              <a:defRPr/>
            </a:pPr>
            <a:r>
              <a:rPr lang="en-US" altLang="en-US" sz="1300" b="1" dirty="0"/>
              <a:t>Ten New/continuing 5 in 5 donors</a:t>
            </a:r>
            <a:r>
              <a:rPr lang="en-US" altLang="en-US" sz="1300" dirty="0"/>
              <a:t>:  Drs. Barab Devrin, Bill </a:t>
            </a:r>
            <a:r>
              <a:rPr lang="en-US" altLang="en-US" sz="1300" dirty="0" err="1"/>
              <a:t>Lydiatt</a:t>
            </a:r>
            <a:r>
              <a:rPr lang="en-US" altLang="en-US" sz="1300" dirty="0"/>
              <a:t>, Susan McCammon*, Maie St. John, Kerstin Stenson, James Rocco, Eben Rosenthal, Will Ryan and Bevan </a:t>
            </a:r>
            <a:r>
              <a:rPr lang="en-US" altLang="en-US" sz="1300" dirty="0" err="1"/>
              <a:t>Yeuh</a:t>
            </a:r>
            <a:r>
              <a:rPr lang="en-US" altLang="en-US" sz="1300" dirty="0"/>
              <a:t>. Mark </a:t>
            </a:r>
            <a:r>
              <a:rPr lang="en-US" altLang="en-US" sz="1300" dirty="0" err="1"/>
              <a:t>Zafereo</a:t>
            </a:r>
            <a:r>
              <a:rPr lang="en-US" altLang="en-US" sz="1300" dirty="0"/>
              <a:t>**. </a:t>
            </a:r>
          </a:p>
          <a:p>
            <a:pPr marL="401638" lvl="3" indent="-112713" algn="l">
              <a:lnSpc>
                <a:spcPct val="100000"/>
              </a:lnSpc>
              <a:spcBef>
                <a:spcPts val="0"/>
              </a:spcBef>
              <a:buClr>
                <a:srgbClr val="92D050"/>
              </a:buClr>
              <a:buSzPct val="100000"/>
              <a:buFont typeface="Arial" panose="020B0604020202020204" pitchFamily="34" charset="0"/>
              <a:buChar char="•"/>
              <a:tabLst>
                <a:tab pos="1873250" algn="l"/>
              </a:tabLst>
              <a:defRPr/>
            </a:pPr>
            <a:r>
              <a:rPr lang="en-US" altLang="en-US" sz="1300" b="1" dirty="0"/>
              <a:t>* Susan McCammon </a:t>
            </a:r>
            <a:r>
              <a:rPr lang="en-US" altLang="en-US" sz="1300" dirty="0"/>
              <a:t>gave a lump sum donation!  </a:t>
            </a:r>
            <a:r>
              <a:rPr lang="en-US" altLang="en-US" sz="1300" b="1" dirty="0"/>
              <a:t>** Mark </a:t>
            </a:r>
            <a:r>
              <a:rPr lang="en-US" altLang="en-US" sz="1300" b="1" dirty="0" err="1"/>
              <a:t>Zafereo</a:t>
            </a:r>
            <a:r>
              <a:rPr lang="en-US" altLang="en-US" sz="1300" b="1" dirty="0"/>
              <a:t> </a:t>
            </a:r>
            <a:r>
              <a:rPr lang="en-US" altLang="en-US" sz="1300" dirty="0"/>
              <a:t>completed one round of 5 in 5 donations and is on his second</a:t>
            </a:r>
            <a:r>
              <a:rPr lang="en-US" altLang="en-US" sz="1300" b="1" dirty="0"/>
              <a:t>!  Special thanks to past 5 in 5 donors:  </a:t>
            </a:r>
            <a:r>
              <a:rPr lang="en-US" altLang="en-US" sz="1300" dirty="0"/>
              <a:t>Drs. Carol Bradford, Robert Ferris, Doug Girod, Dennis Kraus, Randall Weber, Mark </a:t>
            </a:r>
            <a:r>
              <a:rPr lang="en-US" altLang="en-US" sz="1300" dirty="0" err="1"/>
              <a:t>Zafereo</a:t>
            </a:r>
            <a:r>
              <a:rPr lang="en-US" altLang="en-US" sz="1300" dirty="0"/>
              <a:t>.</a:t>
            </a:r>
            <a:endParaRPr lang="en-US" altLang="en-US" sz="1300" b="1" dirty="0"/>
          </a:p>
          <a:p>
            <a:pPr marL="401638" lvl="2" indent="-112713" algn="l">
              <a:lnSpc>
                <a:spcPct val="100000"/>
              </a:lnSpc>
              <a:spcBef>
                <a:spcPts val="0"/>
              </a:spcBef>
              <a:buFont typeface="Arial" panose="020B0604020202020204" pitchFamily="34" charset="0"/>
              <a:buChar char="•"/>
              <a:tabLst>
                <a:tab pos="1873250" algn="l"/>
              </a:tabLst>
              <a:defRPr/>
            </a:pPr>
            <a:r>
              <a:rPr lang="en-US" altLang="en-US" sz="1300" b="1" dirty="0"/>
              <a:t>Centurian Club total donation $5K can be applied as first 5 in 5 donation:  </a:t>
            </a:r>
            <a:r>
              <a:rPr lang="en-US" altLang="en-US" sz="1300" dirty="0"/>
              <a:t>To encouraging new donors to join Centurion Club and advance to 5 in 5 as their career advances</a:t>
            </a:r>
          </a:p>
          <a:p>
            <a:pPr marL="401638" lvl="2" indent="-112713" algn="l">
              <a:lnSpc>
                <a:spcPct val="100000"/>
              </a:lnSpc>
              <a:spcBef>
                <a:spcPts val="0"/>
              </a:spcBef>
              <a:buFont typeface="Arial" panose="020B0604020202020204" pitchFamily="34" charset="0"/>
              <a:buChar char="•"/>
              <a:tabLst>
                <a:tab pos="1873250" algn="l"/>
              </a:tabLst>
              <a:defRPr/>
            </a:pPr>
            <a:r>
              <a:rPr lang="en-US" altLang="en-US" sz="1300" b="1" dirty="0"/>
              <a:t>Recognition of transformative leaders of the AHNS</a:t>
            </a:r>
            <a:r>
              <a:rPr lang="en-US" altLang="en-US" sz="1300" dirty="0"/>
              <a:t>:  Developing a tribute giving campaign</a:t>
            </a:r>
          </a:p>
          <a:p>
            <a:pPr marL="401638" lvl="2" indent="-112713" algn="l">
              <a:lnSpc>
                <a:spcPct val="100000"/>
              </a:lnSpc>
              <a:spcBef>
                <a:spcPts val="0"/>
              </a:spcBef>
              <a:buFont typeface="Arial" panose="020B0604020202020204" pitchFamily="34" charset="0"/>
              <a:buChar char="•"/>
              <a:tabLst>
                <a:tab pos="1873250" algn="l"/>
              </a:tabLst>
              <a:defRPr/>
            </a:pPr>
            <a:r>
              <a:rPr lang="en-US" altLang="en-US" sz="1300" b="1" dirty="0"/>
              <a:t>Current corpus </a:t>
            </a:r>
            <a:r>
              <a:rPr lang="en-US" altLang="en-US" sz="1300" dirty="0"/>
              <a:t>= $5,039,849.16</a:t>
            </a:r>
          </a:p>
          <a:p>
            <a:pPr marL="174625" lvl="1" algn="l">
              <a:lnSpc>
                <a:spcPct val="100000"/>
              </a:lnSpc>
              <a:spcBef>
                <a:spcPts val="300"/>
              </a:spcBef>
              <a:defRPr/>
            </a:pPr>
            <a:r>
              <a:rPr lang="en-US" altLang="en-US" sz="1300" b="1" dirty="0"/>
              <a:t>Examination of AHNSF and AHNS investment strategies</a:t>
            </a:r>
          </a:p>
          <a:p>
            <a:pPr marL="401638" lvl="2" indent="-112713" algn="l">
              <a:lnSpc>
                <a:spcPct val="100000"/>
              </a:lnSpc>
              <a:spcBef>
                <a:spcPts val="0"/>
              </a:spcBef>
              <a:buFont typeface="Arial" panose="020B0604020202020204" pitchFamily="34" charset="0"/>
              <a:buChar char="•"/>
              <a:defRPr/>
            </a:pPr>
            <a:r>
              <a:rPr lang="en-US" altLang="en-US" sz="1300" dirty="0"/>
              <a:t>Examining proposals to maximize growth and minimize risk and portfolio management expenses</a:t>
            </a:r>
          </a:p>
          <a:p>
            <a:pPr marL="174625" lvl="1" algn="l">
              <a:lnSpc>
                <a:spcPct val="100000"/>
              </a:lnSpc>
              <a:spcBef>
                <a:spcPts val="300"/>
              </a:spcBef>
              <a:defRPr/>
            </a:pPr>
            <a:r>
              <a:rPr lang="en-US" altLang="en-US" sz="1300" b="1" dirty="0"/>
              <a:t>2024 Awards</a:t>
            </a:r>
          </a:p>
          <a:p>
            <a:pPr marL="401638" lvl="2" indent="-112713" algn="l">
              <a:lnSpc>
                <a:spcPct val="100000"/>
              </a:lnSpc>
              <a:spcBef>
                <a:spcPts val="0"/>
              </a:spcBef>
              <a:buFont typeface="Arial" panose="020B0604020202020204" pitchFamily="34" charset="0"/>
              <a:buChar char="•"/>
              <a:defRPr/>
            </a:pPr>
            <a:r>
              <a:rPr lang="en-US" altLang="en-US" sz="1300" dirty="0"/>
              <a:t>In 2024, the AHNS Foundation supported grants and awards in the amount of $138,717. We look forward to supporting our 2025 AHNS awardees. </a:t>
            </a:r>
          </a:p>
          <a:p>
            <a:pPr marL="174625" lvl="1" algn="l">
              <a:lnSpc>
                <a:spcPct val="100000"/>
              </a:lnSpc>
              <a:spcBef>
                <a:spcPts val="0"/>
              </a:spcBef>
              <a:defRPr/>
            </a:pPr>
            <a:r>
              <a:rPr lang="en-US" altLang="en-US" sz="1300" b="1" dirty="0"/>
              <a:t>Website Update</a:t>
            </a:r>
          </a:p>
          <a:p>
            <a:pPr marL="401638" lvl="2" indent="-112713" algn="l">
              <a:lnSpc>
                <a:spcPct val="100000"/>
              </a:lnSpc>
              <a:spcBef>
                <a:spcPts val="0"/>
              </a:spcBef>
              <a:buFont typeface="Arial" panose="020B0604020202020204" pitchFamily="34" charset="0"/>
              <a:buChar char="•"/>
              <a:defRPr/>
            </a:pPr>
            <a:r>
              <a:rPr lang="en-US" altLang="en-US" sz="1300" dirty="0"/>
              <a:t>Update website to be more informational and accessible.  Including donor and grant recipient testimonials.  Member testimonials will also be featured – Why do you support the Foundation?  Or How did an award supported by the Foundation advance your career?</a:t>
            </a:r>
          </a:p>
          <a:p>
            <a:pPr lvl="1" algn="l">
              <a:lnSpc>
                <a:spcPct val="100000"/>
              </a:lnSpc>
              <a:spcBef>
                <a:spcPts val="0"/>
              </a:spcBef>
              <a:buFont typeface="Wingdings 2" panose="05020102010507070707" pitchFamily="18" charset="2"/>
              <a:buNone/>
              <a:defRPr/>
            </a:pPr>
            <a:endParaRPr lang="en-US" altLang="en-US" sz="1050" dirty="0"/>
          </a:p>
          <a:p>
            <a:pPr marL="914400" lvl="1" indent="-457200" algn="l">
              <a:lnSpc>
                <a:spcPct val="100000"/>
              </a:lnSpc>
              <a:spcBef>
                <a:spcPts val="0"/>
              </a:spcBef>
              <a:buFont typeface="Arial" panose="020B0604020202020204" pitchFamily="34" charset="0"/>
              <a:buChar char="•"/>
              <a:defRPr/>
            </a:pPr>
            <a:endParaRPr lang="en-US" altLang="en-US" sz="1050" dirty="0"/>
          </a:p>
          <a:p>
            <a:pPr lvl="1" algn="l">
              <a:lnSpc>
                <a:spcPct val="100000"/>
              </a:lnSpc>
              <a:spcBef>
                <a:spcPts val="0"/>
              </a:spcBef>
              <a:buFont typeface="Wingdings 2" panose="05020102010507070707" pitchFamily="18" charset="2"/>
              <a:buNone/>
              <a:defRPr/>
            </a:pPr>
            <a:endParaRPr lang="en-US" altLang="en-US" sz="1050" dirty="0"/>
          </a:p>
        </p:txBody>
      </p:sp>
      <p:pic>
        <p:nvPicPr>
          <p:cNvPr id="4099" name="Picture 5" descr="C:\Documents and Settings\Marina\My Documents\AHNS Web Site\presentation2009\AHNSLogo.png">
            <a:extLst>
              <a:ext uri="{FF2B5EF4-FFF2-40B4-BE49-F238E27FC236}">
                <a16:creationId xmlns:a16="http://schemas.microsoft.com/office/drawing/2014/main" id="{F94E528F-A289-18D3-CAE3-8DB0F8C193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3709280B-5854-2996-F95C-FD30C86263FF}"/>
              </a:ext>
            </a:extLst>
          </p:cNvPr>
          <p:cNvSpPr txBox="1">
            <a:spLocks noChangeArrowheads="1"/>
          </p:cNvSpPr>
          <p:nvPr/>
        </p:nvSpPr>
        <p:spPr bwMode="auto">
          <a:xfrm>
            <a:off x="1295400" y="131058"/>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a:t>
            </a:r>
          </a:p>
        </p:txBody>
      </p:sp>
    </p:spTree>
    <p:extLst>
      <p:ext uri="{BB962C8B-B14F-4D97-AF65-F5344CB8AC3E}">
        <p14:creationId xmlns:p14="http://schemas.microsoft.com/office/powerpoint/2010/main" val="213152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D629AC-9B25-781D-D7C1-02F2093CEF30}"/>
              </a:ext>
            </a:extLst>
          </p:cNvPr>
          <p:cNvSpPr txBox="1"/>
          <p:nvPr/>
        </p:nvSpPr>
        <p:spPr>
          <a:xfrm>
            <a:off x="385749" y="995367"/>
            <a:ext cx="7742252" cy="600164"/>
          </a:xfrm>
          <a:prstGeom prst="rect">
            <a:avLst/>
          </a:prstGeom>
          <a:solidFill>
            <a:schemeClr val="bg1"/>
          </a:solidFill>
        </p:spPr>
        <p:txBody>
          <a:bodyPr wrap="square" rtlCol="0">
            <a:spAutoFit/>
          </a:bodyPr>
          <a:lstStyle/>
          <a:p>
            <a:r>
              <a:rPr lang="en-US" sz="3300" u="sng" dirty="0"/>
              <a:t>Requests for Funding: Process</a:t>
            </a:r>
          </a:p>
        </p:txBody>
      </p:sp>
      <p:sp>
        <p:nvSpPr>
          <p:cNvPr id="4" name="TextBox 3">
            <a:extLst>
              <a:ext uri="{FF2B5EF4-FFF2-40B4-BE49-F238E27FC236}">
                <a16:creationId xmlns:a16="http://schemas.microsoft.com/office/drawing/2014/main" id="{16AC95E1-56FD-F7DF-C98E-3EFE5A8788A1}"/>
              </a:ext>
            </a:extLst>
          </p:cNvPr>
          <p:cNvSpPr txBox="1"/>
          <p:nvPr/>
        </p:nvSpPr>
        <p:spPr>
          <a:xfrm>
            <a:off x="385749" y="1738314"/>
            <a:ext cx="7809985" cy="3055019"/>
          </a:xfrm>
          <a:prstGeom prst="rect">
            <a:avLst/>
          </a:prstGeom>
          <a:noFill/>
        </p:spPr>
        <p:txBody>
          <a:bodyPr wrap="square" rtlCol="0">
            <a:spAutoFit/>
          </a:bodyPr>
          <a:lstStyle/>
          <a:p>
            <a:pPr marL="285743" indent="-285743">
              <a:buFont typeface="Arial" panose="020B0604020202020204" pitchFamily="34" charset="0"/>
              <a:buChar char="•"/>
            </a:pPr>
            <a:r>
              <a:rPr lang="en-US" sz="2000" dirty="0"/>
              <a:t>Requests for funding should be submitted in the form of a written proposal.</a:t>
            </a:r>
          </a:p>
          <a:p>
            <a:pPr marL="285743" indent="-285743">
              <a:buFont typeface="Arial" panose="020B0604020202020204" pitchFamily="34" charset="0"/>
              <a:buChar char="•"/>
            </a:pPr>
            <a:endParaRPr lang="en-US" sz="2000" dirty="0"/>
          </a:p>
          <a:p>
            <a:pPr marL="285743" indent="-285743">
              <a:buFont typeface="Arial" panose="020B0604020202020204" pitchFamily="34" charset="0"/>
              <a:buChar char="•"/>
            </a:pPr>
            <a:r>
              <a:rPr lang="en-US" sz="2000" dirty="0"/>
              <a:t>Proposal must include detailed budget (Budget Justification).</a:t>
            </a:r>
          </a:p>
          <a:p>
            <a:pPr marL="285743" indent="-285743">
              <a:buFont typeface="Arial" panose="020B0604020202020204" pitchFamily="34" charset="0"/>
              <a:buChar char="•"/>
            </a:pPr>
            <a:endParaRPr lang="en-US" sz="2000" dirty="0"/>
          </a:p>
          <a:p>
            <a:pPr marL="285743" indent="-285743">
              <a:buFont typeface="Arial" panose="020B0604020202020204" pitchFamily="34" charset="0"/>
              <a:buChar char="•"/>
            </a:pPr>
            <a:r>
              <a:rPr lang="en-US" sz="2000" dirty="0"/>
              <a:t>Proposal </a:t>
            </a:r>
            <a:r>
              <a:rPr lang="en-US" sz="2000"/>
              <a:t>should include metrics </a:t>
            </a:r>
            <a:r>
              <a:rPr lang="en-US" sz="2000" dirty="0"/>
              <a:t>and plans surrounding ROI.</a:t>
            </a:r>
          </a:p>
          <a:p>
            <a:pPr marL="285743" indent="-285743">
              <a:buFont typeface="Arial" panose="020B0604020202020204" pitchFamily="34" charset="0"/>
              <a:buChar char="•"/>
            </a:pPr>
            <a:endParaRPr lang="en-US" sz="2000" dirty="0"/>
          </a:p>
          <a:p>
            <a:pPr marL="285743" indent="-285743">
              <a:buFont typeface="Arial" panose="020B0604020202020204" pitchFamily="34" charset="0"/>
              <a:buChar char="•"/>
            </a:pPr>
            <a:r>
              <a:rPr lang="en-US" sz="1800" dirty="0">
                <a:solidFill>
                  <a:srgbClr val="000000"/>
                </a:solidFill>
                <a:latin typeface="Arial" panose="020B0604020202020204" pitchFamily="34" charset="0"/>
              </a:rPr>
              <a:t>Requests that span more than one time funding will need to include annual updates/ deliverables on the investment.</a:t>
            </a:r>
          </a:p>
          <a:p>
            <a:pPr marL="740209" lvl="1" indent="-285743">
              <a:buFont typeface="Arial" panose="020B0604020202020204" pitchFamily="34" charset="0"/>
              <a:buChar char="•"/>
            </a:pPr>
            <a:r>
              <a:rPr lang="en-US" sz="1800" dirty="0">
                <a:solidFill>
                  <a:srgbClr val="000000"/>
                </a:solidFill>
                <a:latin typeface="Arial" panose="020B0604020202020204" pitchFamily="34" charset="0"/>
              </a:rPr>
              <a:t>Include proposed  models of permanence/sustainability.</a:t>
            </a:r>
            <a:endParaRPr lang="en-US" sz="2000" b="1" u="sng" dirty="0">
              <a:solidFill>
                <a:srgbClr val="FF0000"/>
              </a:solidFill>
            </a:endParaRPr>
          </a:p>
        </p:txBody>
      </p:sp>
      <p:pic>
        <p:nvPicPr>
          <p:cNvPr id="2" name="Picture 2">
            <a:extLst>
              <a:ext uri="{FF2B5EF4-FFF2-40B4-BE49-F238E27FC236}">
                <a16:creationId xmlns:a16="http://schemas.microsoft.com/office/drawing/2014/main" id="{ADB2D888-E99A-A36E-FDC1-D6DE16BFCD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737" y="4467488"/>
            <a:ext cx="1304397" cy="1304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229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BFF04B2-058C-71CE-1104-A809D5543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068" y="2179118"/>
            <a:ext cx="2083065" cy="2083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0581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4">
            <a:extLst>
              <a:ext uri="{FF2B5EF4-FFF2-40B4-BE49-F238E27FC236}">
                <a16:creationId xmlns:a16="http://schemas.microsoft.com/office/drawing/2014/main" id="{ED1A3D57-4A7A-6A11-9C4C-01C4917B55CE}"/>
              </a:ext>
            </a:extLst>
          </p:cNvPr>
          <p:cNvSpPr>
            <a:spLocks noGrp="1" noChangeArrowheads="1"/>
          </p:cNvSpPr>
          <p:nvPr>
            <p:ph type="subTitle" idx="1"/>
          </p:nvPr>
        </p:nvSpPr>
        <p:spPr>
          <a:xfrm>
            <a:off x="889907" y="0"/>
            <a:ext cx="9144000" cy="4572000"/>
          </a:xfrm>
        </p:spPr>
        <p:txBody>
          <a:bodyPr/>
          <a:lstStyle/>
          <a:p>
            <a:pPr algn="l">
              <a:spcBef>
                <a:spcPct val="0"/>
              </a:spcBef>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dirty="0">
              <a:ea typeface="Times New Roman" panose="02020603050405020304" pitchFamily="18" charset="0"/>
              <a:cs typeface="Arial" panose="020B0604020202020204" pitchFamily="34" charset="0"/>
            </a:endParaRPr>
          </a:p>
          <a:p>
            <a:pPr>
              <a:spcBef>
                <a:spcPct val="0"/>
              </a:spcBef>
              <a:spcAft>
                <a:spcPct val="0"/>
              </a:spcAft>
            </a:pPr>
            <a:endParaRPr lang="en-US" altLang="en-US" sz="2400" b="1" u="sng"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endParaRPr lang="en-US" altLang="en-US" sz="2000" b="1" u="sng"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r>
              <a:rPr lang="en-US" altLang="en-US" sz="2000" b="1" u="sng" dirty="0">
                <a:latin typeface="Times New Roman" panose="02020603050405020304" pitchFamily="18" charset="0"/>
                <a:ea typeface="Times New Roman" panose="02020603050405020304" pitchFamily="18" charset="0"/>
                <a:cs typeface="Arial" panose="020B0604020202020204" pitchFamily="34" charset="0"/>
              </a:rPr>
              <a:t>2025 – 2026 AHNS Leadership Slate</a:t>
            </a:r>
            <a:endParaRPr lang="en-US" altLang="en-US" sz="2000" dirty="0">
              <a:latin typeface="Times New Roman" panose="02020603050405020304" pitchFamily="18" charset="0"/>
              <a:ea typeface="Times New Roman" panose="02020603050405020304" pitchFamily="18" charset="0"/>
              <a:cs typeface="Arial" panose="020B0604020202020204" pitchFamily="34" charset="0"/>
            </a:endParaRP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President:			Bevan Yueh, MD 2025-2026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President Elect:			Eben Rosenthal, MD 2025-2026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Vice President: 			*Susan McCammon, MD 2025-2026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Secretary: 			*Matt Old, MD 2025-2028 </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Treasurer: 			*Maie St. John,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Education Division Chair:	 	Babak Givi,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Education Division Vice-Chair:        	Mike Moore,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Research Division Chair:	           	Stephen Lai,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Research Division Vice-Chair:          	Nicole Schmitt,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Patient Care Division Chair:	            	*Carole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Fahkry</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Patient Care Division Vice-Chair:      	*Trevor Hackman,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Administration Division Chair:          	Cecelia Schmalbach,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Administration Division Vice-Chair:  	Lisa Shnayder, MD 2024-2027</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DEI Division Chair:		*Melonie Nance, MD 2025-2028 </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DEI Division Vice-Chair:		*Ellie </a:t>
            </a:r>
            <a:r>
              <a:rPr lang="en-US" altLang="en-US" sz="1800" dirty="0" err="1">
                <a:latin typeface="Times New Roman" panose="02020603050405020304" pitchFamily="18" charset="0"/>
                <a:ea typeface="Times New Roman" panose="02020603050405020304" pitchFamily="18" charset="0"/>
                <a:cs typeface="Arial" panose="020B0604020202020204" pitchFamily="34" charset="0"/>
              </a:rPr>
              <a:t>Maghami</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Foundation Chair:			James Rocco, MD, PhD 2023-2026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Nominating Service: 		*Jeremy Richmon, MD 2025-2026 </a:t>
            </a:r>
          </a:p>
          <a:p>
            <a:pPr>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*Claudio Cernea, MD 2025-2026</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Finance Service: 	                                </a:t>
            </a:r>
            <a:r>
              <a:rPr lang="en-US" altLang="en-US" sz="1800">
                <a:latin typeface="Times New Roman" panose="02020603050405020304" pitchFamily="18" charset="0"/>
                <a:ea typeface="Times New Roman" panose="02020603050405020304" pitchFamily="18" charset="0"/>
                <a:cs typeface="Arial" panose="020B0604020202020204" pitchFamily="34" charset="0"/>
              </a:rPr>
              <a:t>*Dinesh </a:t>
            </a:r>
            <a:r>
              <a:rPr lang="en-US" altLang="en-US" sz="1800" dirty="0">
                <a:latin typeface="Times New Roman" panose="02020603050405020304" pitchFamily="18" charset="0"/>
                <a:ea typeface="Times New Roman" panose="02020603050405020304" pitchFamily="18" charset="0"/>
                <a:cs typeface="Arial" panose="020B0604020202020204" pitchFamily="34" charset="0"/>
              </a:rPr>
              <a:t>Chhetri,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*Rodney Taylor, MD 2025-2028</a:t>
            </a:r>
          </a:p>
          <a:p>
            <a:pPr algn="l">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	                               		 </a:t>
            </a:r>
            <a:r>
              <a:rPr lang="en-US" altLang="en-US" sz="1800" dirty="0">
                <a:solidFill>
                  <a:srgbClr val="FF0000"/>
                </a:solidFill>
                <a:latin typeface="Times New Roman" panose="02020603050405020304" pitchFamily="18" charset="0"/>
                <a:ea typeface="Times New Roman" panose="02020603050405020304" pitchFamily="18" charset="0"/>
                <a:cs typeface="Arial" panose="020B0604020202020204" pitchFamily="34" charset="0"/>
              </a:rPr>
              <a:t> </a:t>
            </a: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r>
              <a:rPr lang="en-US" altLang="en-US" sz="1800" dirty="0">
                <a:latin typeface="Times New Roman" panose="02020603050405020304" pitchFamily="18" charset="0"/>
                <a:ea typeface="Times New Roman" panose="02020603050405020304" pitchFamily="18" charset="0"/>
                <a:cs typeface="Arial" panose="020B0604020202020204" pitchFamily="34" charset="0"/>
              </a:rPr>
              <a:t>*Indicates who will be voted upon at the business meeting</a:t>
            </a:r>
          </a:p>
          <a:p>
            <a:pPr>
              <a:spcBef>
                <a:spcPct val="0"/>
              </a:spcBef>
              <a:spcAft>
                <a:spcPct val="0"/>
              </a:spcAft>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spcBef>
                <a:spcPct val="0"/>
              </a:spcBef>
              <a:spcAft>
                <a:spcPct val="0"/>
              </a:spcAft>
            </a:pPr>
            <a:endParaRPr lang="en-US" altLang="en-US" sz="1800" dirty="0">
              <a:latin typeface="Times New Roman" panose="02020603050405020304" pitchFamily="18" charset="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56323" name="Picture 5" descr="C:\Documents and Settings\Marina\My Documents\AHNS Web Site\presentation2009\AHNSLogo.png">
            <a:extLst>
              <a:ext uri="{FF2B5EF4-FFF2-40B4-BE49-F238E27FC236}">
                <a16:creationId xmlns:a16="http://schemas.microsoft.com/office/drawing/2014/main" id="{B12128ED-9518-1340-D630-663AD1457C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7">
            <a:extLst>
              <a:ext uri="{FF2B5EF4-FFF2-40B4-BE49-F238E27FC236}">
                <a16:creationId xmlns:a16="http://schemas.microsoft.com/office/drawing/2014/main" id="{9B56F76A-F0BB-F54E-B5FD-F94FDD54DF5B}"/>
              </a:ext>
            </a:extLst>
          </p:cNvPr>
          <p:cNvSpPr txBox="1">
            <a:spLocks noChangeArrowheads="1"/>
          </p:cNvSpPr>
          <p:nvPr/>
        </p:nvSpPr>
        <p:spPr bwMode="auto">
          <a:xfrm>
            <a:off x="12954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2677366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339EC-7F9E-D71B-58CE-5A36E8D6F110}"/>
              </a:ext>
            </a:extLst>
          </p:cNvPr>
          <p:cNvSpPr>
            <a:spLocks noGrp="1"/>
          </p:cNvSpPr>
          <p:nvPr>
            <p:ph type="ctrTitle"/>
          </p:nvPr>
        </p:nvSpPr>
        <p:spPr>
          <a:xfrm>
            <a:off x="1143000" y="1759619"/>
            <a:ext cx="6858000" cy="3856121"/>
          </a:xfrm>
        </p:spPr>
        <p:txBody>
          <a:bodyPr>
            <a:noAutofit/>
          </a:bodyPr>
          <a:lstStyle/>
          <a:p>
            <a:pPr marL="0" marR="0" algn="ctr">
              <a:lnSpc>
                <a:spcPct val="107000"/>
              </a:lnSpc>
              <a:spcAft>
                <a:spcPts val="600"/>
              </a:spcAft>
            </a:pPr>
            <a:r>
              <a:rPr lang="en-US" sz="2100" b="1" kern="0" dirty="0">
                <a:effectLst/>
                <a:latin typeface="+mn-lt"/>
                <a:ea typeface="Times New Roman" panose="02020603050405020304" pitchFamily="18" charset="0"/>
                <a:cs typeface="Times New Roman" panose="02020603050405020304" pitchFamily="18" charset="0"/>
              </a:rPr>
              <a:t>2025 AHNS Program Service</a:t>
            </a:r>
            <a:br>
              <a:rPr lang="en-US" sz="2100" b="1" kern="0" dirty="0">
                <a:effectLst/>
                <a:latin typeface="+mn-lt"/>
                <a:ea typeface="Times New Roman" panose="02020603050405020304" pitchFamily="18" charset="0"/>
                <a:cs typeface="Times New Roman" panose="02020603050405020304" pitchFamily="18" charset="0"/>
              </a:rPr>
            </a:br>
            <a:r>
              <a:rPr lang="en-US" sz="2100" b="1" kern="0" dirty="0">
                <a:effectLst/>
                <a:latin typeface="+mn-lt"/>
                <a:ea typeface="Times New Roman" panose="02020603050405020304" pitchFamily="18" charset="0"/>
                <a:cs typeface="Times New Roman" panose="02020603050405020304" pitchFamily="18" charset="0"/>
              </a:rPr>
              <a:t>Update at AHNS Council &amp; Business Meeting</a:t>
            </a:r>
            <a:br>
              <a:rPr lang="en-US" sz="1800" kern="100" dirty="0">
                <a:effectLst/>
                <a:latin typeface="+mn-lt"/>
                <a:ea typeface="Aptos" panose="020B0004020202020204" pitchFamily="34" charset="0"/>
                <a:cs typeface="Times New Roman" panose="02020603050405020304" pitchFamily="18" charset="0"/>
              </a:rPr>
            </a:br>
            <a:br>
              <a:rPr lang="en-US" sz="1800" kern="100" dirty="0">
                <a:effectLst/>
                <a:latin typeface="+mn-lt"/>
                <a:ea typeface="Aptos" panose="020B0004020202020204" pitchFamily="34" charset="0"/>
                <a:cs typeface="Times New Roman" panose="02020603050405020304" pitchFamily="18" charset="0"/>
              </a:rPr>
            </a:br>
            <a:r>
              <a:rPr lang="en-US" sz="1500" kern="100" dirty="0">
                <a:effectLst/>
                <a:latin typeface="+mn-lt"/>
                <a:ea typeface="Aptos" panose="020B0004020202020204" pitchFamily="34" charset="0"/>
                <a:cs typeface="Times New Roman" panose="02020603050405020304" pitchFamily="18" charset="0"/>
              </a:rPr>
              <a:t>Program Chair: </a:t>
            </a:r>
            <a:br>
              <a:rPr lang="en-US" sz="1800" kern="100" dirty="0">
                <a:effectLst/>
                <a:latin typeface="+mn-lt"/>
                <a:ea typeface="Aptos" panose="020B0004020202020204" pitchFamily="34" charset="0"/>
                <a:cs typeface="Times New Roman" panose="02020603050405020304" pitchFamily="18" charset="0"/>
              </a:rPr>
            </a:br>
            <a:r>
              <a:rPr lang="en-US" sz="1800" b="1" kern="100" dirty="0">
                <a:effectLst/>
                <a:latin typeface="+mn-lt"/>
                <a:ea typeface="Aptos" panose="020B0004020202020204" pitchFamily="34" charset="0"/>
                <a:cs typeface="Times New Roman" panose="02020603050405020304" pitchFamily="18" charset="0"/>
              </a:rPr>
              <a:t>Susan McCammon, MD</a:t>
            </a:r>
            <a:br>
              <a:rPr lang="en-US" sz="1800" kern="100" dirty="0">
                <a:effectLst/>
                <a:latin typeface="+mn-lt"/>
                <a:ea typeface="Aptos" panose="020B0004020202020204" pitchFamily="34" charset="0"/>
                <a:cs typeface="Times New Roman" panose="02020603050405020304" pitchFamily="18" charset="0"/>
              </a:rPr>
            </a:br>
            <a:br>
              <a:rPr lang="en-US" sz="1800" kern="100" dirty="0">
                <a:effectLst/>
                <a:latin typeface="+mn-lt"/>
                <a:ea typeface="Aptos" panose="020B0004020202020204" pitchFamily="34" charset="0"/>
                <a:cs typeface="Times New Roman" panose="02020603050405020304" pitchFamily="18" charset="0"/>
              </a:rPr>
            </a:br>
            <a:r>
              <a:rPr lang="en-US" sz="1500" kern="100" dirty="0">
                <a:effectLst/>
                <a:latin typeface="+mn-lt"/>
                <a:ea typeface="Aptos" panose="020B0004020202020204" pitchFamily="34" charset="0"/>
                <a:cs typeface="Times New Roman" panose="02020603050405020304" pitchFamily="18" charset="0"/>
              </a:rPr>
              <a:t>Program Co-Chairs:</a:t>
            </a:r>
            <a:br>
              <a:rPr lang="en-US" sz="1500" kern="100" dirty="0">
                <a:effectLst/>
                <a:latin typeface="+mn-lt"/>
                <a:ea typeface="Aptos" panose="020B0004020202020204" pitchFamily="34" charset="0"/>
                <a:cs typeface="Times New Roman" panose="02020603050405020304" pitchFamily="18" charset="0"/>
              </a:rPr>
            </a:br>
            <a:r>
              <a:rPr lang="en-US" sz="1800" b="1" kern="100" dirty="0">
                <a:effectLst/>
                <a:latin typeface="+mn-lt"/>
                <a:ea typeface="Aptos" panose="020B0004020202020204" pitchFamily="34" charset="0"/>
                <a:cs typeface="Times New Roman" panose="02020603050405020304" pitchFamily="18" charset="0"/>
              </a:rPr>
              <a:t>Aru Panwar, MD</a:t>
            </a:r>
            <a:br>
              <a:rPr lang="en-US" sz="1800" b="1" kern="100" dirty="0">
                <a:effectLst/>
                <a:latin typeface="+mn-lt"/>
                <a:ea typeface="Aptos" panose="020B0004020202020204" pitchFamily="34" charset="0"/>
                <a:cs typeface="Times New Roman" panose="02020603050405020304" pitchFamily="18" charset="0"/>
              </a:rPr>
            </a:br>
            <a:r>
              <a:rPr lang="en-US" sz="1800" b="1" kern="100" dirty="0">
                <a:effectLst/>
                <a:latin typeface="+mn-lt"/>
                <a:ea typeface="Aptos" panose="020B0004020202020204" pitchFamily="34" charset="0"/>
                <a:cs typeface="Times New Roman" panose="02020603050405020304" pitchFamily="18" charset="0"/>
              </a:rPr>
              <a:t>Andrew Shuman, MD</a:t>
            </a:r>
            <a:br>
              <a:rPr lang="en-US" sz="1650" kern="100" dirty="0">
                <a:effectLst/>
                <a:latin typeface="+mn-lt"/>
                <a:ea typeface="Aptos" panose="020B0004020202020204" pitchFamily="34" charset="0"/>
                <a:cs typeface="Times New Roman" panose="02020603050405020304" pitchFamily="18" charset="0"/>
              </a:rPr>
            </a:br>
            <a:br>
              <a:rPr lang="en-US" sz="1800" kern="100" dirty="0">
                <a:latin typeface="+mn-lt"/>
                <a:ea typeface="Aptos" panose="020B0004020202020204" pitchFamily="34" charset="0"/>
                <a:cs typeface="Times New Roman" panose="02020603050405020304" pitchFamily="18" charset="0"/>
              </a:rPr>
            </a:br>
            <a:r>
              <a:rPr lang="en-US" sz="1650" kern="0" dirty="0">
                <a:effectLst/>
                <a:latin typeface="+mn-lt"/>
                <a:ea typeface="Times New Roman" panose="02020603050405020304" pitchFamily="18" charset="0"/>
                <a:cs typeface="Times New Roman" panose="02020603050405020304" pitchFamily="18" charset="0"/>
              </a:rPr>
              <a:t>May 13-15, 2025</a:t>
            </a:r>
            <a:r>
              <a:rPr lang="en-US" sz="1650" kern="100" dirty="0">
                <a:latin typeface="+mn-lt"/>
                <a:ea typeface="Times New Roman" panose="02020603050405020304" pitchFamily="18" charset="0"/>
                <a:cs typeface="Times New Roman" panose="02020603050405020304" pitchFamily="18" charset="0"/>
              </a:rPr>
              <a:t>::</a:t>
            </a:r>
            <a:r>
              <a:rPr lang="en-US" sz="1650" kern="100" dirty="0">
                <a:effectLst/>
                <a:latin typeface="+mn-lt"/>
                <a:ea typeface="Aptos" panose="020B0004020202020204" pitchFamily="34" charset="0"/>
                <a:cs typeface="Times New Roman" panose="02020603050405020304" pitchFamily="18" charset="0"/>
              </a:rPr>
              <a:t>New Orleans, LA</a:t>
            </a:r>
          </a:p>
        </p:txBody>
      </p:sp>
      <p:pic>
        <p:nvPicPr>
          <p:cNvPr id="4" name="Picture 3" descr="A picture containing logo&#10;&#10;Description automatically generated">
            <a:extLst>
              <a:ext uri="{FF2B5EF4-FFF2-40B4-BE49-F238E27FC236}">
                <a16:creationId xmlns:a16="http://schemas.microsoft.com/office/drawing/2014/main" id="{C1ADFF53-98E0-007C-EB7F-61BB8B7906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1185" y="1142999"/>
            <a:ext cx="1001630" cy="1001630"/>
          </a:xfrm>
          <a:prstGeom prst="rect">
            <a:avLst/>
          </a:prstGeom>
        </p:spPr>
      </p:pic>
    </p:spTree>
    <p:extLst>
      <p:ext uri="{BB962C8B-B14F-4D97-AF65-F5344CB8AC3E}">
        <p14:creationId xmlns:p14="http://schemas.microsoft.com/office/powerpoint/2010/main" val="398980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6951F-98BC-B4DC-93FA-5C0B44E1F3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88C5B4-4BE6-30C0-C2AA-7C4B24370E09}"/>
              </a:ext>
            </a:extLst>
          </p:cNvPr>
          <p:cNvSpPr>
            <a:spLocks noGrp="1"/>
          </p:cNvSpPr>
          <p:nvPr>
            <p:ph type="title"/>
          </p:nvPr>
        </p:nvSpPr>
        <p:spPr/>
        <p:txBody>
          <a:bodyPr>
            <a:normAutofit/>
          </a:bodyPr>
          <a:lstStyle/>
          <a:p>
            <a:r>
              <a:rPr lang="en-US" dirty="0"/>
              <a:t>AHNS 2025 Meeting Statistics</a:t>
            </a:r>
            <a:endParaRPr lang="en-US" dirty="0">
              <a:solidFill>
                <a:srgbClr val="000000"/>
              </a:solidFill>
              <a:effectLst/>
            </a:endParaRPr>
          </a:p>
        </p:txBody>
      </p:sp>
      <p:sp>
        <p:nvSpPr>
          <p:cNvPr id="3" name="Content Placeholder 2">
            <a:extLst>
              <a:ext uri="{FF2B5EF4-FFF2-40B4-BE49-F238E27FC236}">
                <a16:creationId xmlns:a16="http://schemas.microsoft.com/office/drawing/2014/main" id="{40E43D91-B8F4-BD2B-2B89-4273732F3B42}"/>
              </a:ext>
            </a:extLst>
          </p:cNvPr>
          <p:cNvSpPr>
            <a:spLocks noGrp="1"/>
          </p:cNvSpPr>
          <p:nvPr>
            <p:ph idx="1"/>
          </p:nvPr>
        </p:nvSpPr>
        <p:spPr>
          <a:xfrm>
            <a:off x="628650" y="2492628"/>
            <a:ext cx="7886700" cy="1872745"/>
          </a:xfrm>
        </p:spPr>
        <p:txBody>
          <a:bodyPr>
            <a:normAutofit/>
          </a:bodyPr>
          <a:lstStyle/>
          <a:p>
            <a:pPr marL="257175" marR="0" lvl="0" indent="-257175">
              <a:buFont typeface="Arial" panose="020B0604020202020204" pitchFamily="34" charset="0"/>
              <a:buChar char="•"/>
              <a:tabLst>
                <a:tab pos="342900" algn="l"/>
              </a:tabLst>
            </a:pPr>
            <a:r>
              <a:rPr lang="en-US" sz="1650" dirty="0">
                <a:effectLst/>
                <a:ea typeface="Aptos" panose="020B0004020202020204" pitchFamily="34" charset="0"/>
                <a:cs typeface="Times New Roman" panose="02020603050405020304" pitchFamily="18" charset="0"/>
              </a:rPr>
              <a:t>Meeting registrants: 533 (as of May 13, 2025)</a:t>
            </a:r>
          </a:p>
          <a:p>
            <a:pPr marL="257175" marR="0" lvl="0" indent="-257175">
              <a:buFont typeface="Arial" panose="020B0604020202020204" pitchFamily="34" charset="0"/>
              <a:buChar char="•"/>
              <a:tabLst>
                <a:tab pos="342900" algn="l"/>
              </a:tabLst>
            </a:pPr>
            <a:r>
              <a:rPr lang="en-US" sz="1650" dirty="0">
                <a:effectLst/>
                <a:ea typeface="Aptos" panose="020B0004020202020204" pitchFamily="34" charset="0"/>
                <a:cs typeface="Times New Roman" panose="02020603050405020304" pitchFamily="18" charset="0"/>
              </a:rPr>
              <a:t>Abstracts received: 900</a:t>
            </a:r>
          </a:p>
          <a:p>
            <a:pPr marL="257175" marR="0" lvl="0" indent="-257175">
              <a:buFont typeface="Arial" panose="020B0604020202020204" pitchFamily="34" charset="0"/>
              <a:buChar char="•"/>
              <a:tabLst>
                <a:tab pos="342900" algn="l"/>
              </a:tabLst>
            </a:pPr>
            <a:r>
              <a:rPr lang="en-US" sz="1650" dirty="0">
                <a:ea typeface="Aptos" panose="020B0004020202020204" pitchFamily="34" charset="0"/>
                <a:cs typeface="Times New Roman" panose="02020603050405020304" pitchFamily="18" charset="0"/>
              </a:rPr>
              <a:t>Oral abstracts selected: 37</a:t>
            </a:r>
          </a:p>
          <a:p>
            <a:pPr marL="257175" marR="0" lvl="0" indent="-257175">
              <a:buFont typeface="Arial" panose="020B0604020202020204" pitchFamily="34" charset="0"/>
              <a:buChar char="•"/>
              <a:tabLst>
                <a:tab pos="342900" algn="l"/>
              </a:tabLst>
            </a:pPr>
            <a:r>
              <a:rPr lang="en-US" sz="1650" dirty="0">
                <a:effectLst/>
                <a:ea typeface="Aptos" panose="020B0004020202020204" pitchFamily="34" charset="0"/>
                <a:cs typeface="Times New Roman" panose="02020603050405020304" pitchFamily="18" charset="0"/>
              </a:rPr>
              <a:t>Poster abstracts selected: 336</a:t>
            </a:r>
          </a:p>
          <a:p>
            <a:pPr marL="257175" marR="0" lvl="0" indent="-257175">
              <a:buFont typeface="Arial" panose="020B0604020202020204" pitchFamily="34" charset="0"/>
              <a:buChar char="•"/>
              <a:tabLst>
                <a:tab pos="342900" algn="l"/>
              </a:tabLst>
            </a:pPr>
            <a:endParaRPr lang="en-US" sz="1650" dirty="0">
              <a:effectLst/>
              <a:ea typeface="Aptos" panose="020B0004020202020204" pitchFamily="34" charset="0"/>
              <a:cs typeface="Times New Roman" panose="02020603050405020304" pitchFamily="18" charset="0"/>
            </a:endParaRPr>
          </a:p>
        </p:txBody>
      </p:sp>
      <p:pic>
        <p:nvPicPr>
          <p:cNvPr id="4" name="Picture 3" descr="A picture containing logo&#10;&#10;Description automatically generated">
            <a:extLst>
              <a:ext uri="{FF2B5EF4-FFF2-40B4-BE49-F238E27FC236}">
                <a16:creationId xmlns:a16="http://schemas.microsoft.com/office/drawing/2014/main" id="{B47AED09-24DF-038A-DD7B-B7B202E8AE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3485" y="4732734"/>
            <a:ext cx="994172" cy="994172"/>
          </a:xfrm>
          <a:prstGeom prst="rect">
            <a:avLst/>
          </a:prstGeom>
        </p:spPr>
      </p:pic>
    </p:spTree>
    <p:extLst>
      <p:ext uri="{BB962C8B-B14F-4D97-AF65-F5344CB8AC3E}">
        <p14:creationId xmlns:p14="http://schemas.microsoft.com/office/powerpoint/2010/main" val="3840556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52260-C2ED-EB89-790B-0FB94E3FA4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A7C10D-CDD4-ABBF-7762-064B46BD2619}"/>
              </a:ext>
            </a:extLst>
          </p:cNvPr>
          <p:cNvSpPr>
            <a:spLocks noGrp="1"/>
          </p:cNvSpPr>
          <p:nvPr>
            <p:ph type="title"/>
          </p:nvPr>
        </p:nvSpPr>
        <p:spPr/>
        <p:txBody>
          <a:bodyPr>
            <a:normAutofit/>
          </a:bodyPr>
          <a:lstStyle/>
          <a:p>
            <a:r>
              <a:rPr lang="en-US" dirty="0">
                <a:solidFill>
                  <a:srgbClr val="000000"/>
                </a:solidFill>
                <a:effectLst/>
              </a:rPr>
              <a:t>Program</a:t>
            </a:r>
            <a:r>
              <a:rPr lang="en-US" dirty="0">
                <a:solidFill>
                  <a:srgbClr val="000000"/>
                </a:solidFill>
              </a:rPr>
              <a:t> Innovations &amp; Features</a:t>
            </a:r>
            <a:endParaRPr lang="en-US" dirty="0">
              <a:solidFill>
                <a:srgbClr val="000000"/>
              </a:solidFill>
              <a:effectLst/>
            </a:endParaRPr>
          </a:p>
        </p:txBody>
      </p:sp>
      <p:sp>
        <p:nvSpPr>
          <p:cNvPr id="3" name="Content Placeholder 2">
            <a:extLst>
              <a:ext uri="{FF2B5EF4-FFF2-40B4-BE49-F238E27FC236}">
                <a16:creationId xmlns:a16="http://schemas.microsoft.com/office/drawing/2014/main" id="{18C0D7D3-CD0F-7942-5584-7F95AE88FCC7}"/>
              </a:ext>
            </a:extLst>
          </p:cNvPr>
          <p:cNvSpPr>
            <a:spLocks noGrp="1"/>
          </p:cNvSpPr>
          <p:nvPr>
            <p:ph idx="1"/>
          </p:nvPr>
        </p:nvSpPr>
        <p:spPr>
          <a:xfrm>
            <a:off x="628650" y="1987302"/>
            <a:ext cx="7886700" cy="3381791"/>
          </a:xfrm>
        </p:spPr>
        <p:txBody>
          <a:bodyPr>
            <a:normAutofit fontScale="92500" lnSpcReduction="20000"/>
          </a:bodyPr>
          <a:lstStyle/>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Program Theme: Mind, Machine, and Medicine: Mobilizing Behavioral Health, AI, and Education to Advance Head &amp; Neck Care</a:t>
            </a:r>
          </a:p>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Program Design: Active participation with AHNS Sections</a:t>
            </a:r>
          </a:p>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Pre-Meeting Courses (6):</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Head &amp; Neck Surgery Symposium for Residents</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Thyroid, Parathyroid, and Neck Ultrasound Course</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Innovation and Entrepreneurial Symposium</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Head &amp; Neck Microvascular Reconstructive Course</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Drawn to Uncertainty: Workshop for Medical Educators</a:t>
            </a:r>
          </a:p>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Keynote Lectures (3):</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Brett Haskell: Psychology of Sustainable Success</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David Rubin: Mental Health and Role of Head &amp; Neck Surgeons</a:t>
            </a:r>
          </a:p>
          <a:p>
            <a:pPr marL="600075" lvl="1" indent="-257175">
              <a:tabLst>
                <a:tab pos="342900" algn="l"/>
              </a:tabLst>
            </a:pPr>
            <a:r>
              <a:rPr lang="en-US" sz="1500" dirty="0">
                <a:effectLst/>
                <a:latin typeface="Aptos" panose="020B0004020202020204" pitchFamily="34" charset="0"/>
                <a:ea typeface="Aptos" panose="020B0004020202020204" pitchFamily="34" charset="0"/>
                <a:cs typeface="Times New Roman" panose="02020603050405020304" pitchFamily="18" charset="0"/>
              </a:rPr>
              <a:t>Curtis </a:t>
            </a:r>
            <a:r>
              <a:rPr lang="en-US" sz="1500" dirty="0" err="1">
                <a:effectLst/>
                <a:latin typeface="Aptos" panose="020B0004020202020204" pitchFamily="34" charset="0"/>
                <a:ea typeface="Aptos" panose="020B0004020202020204" pitchFamily="34" charset="0"/>
                <a:cs typeface="Times New Roman" panose="02020603050405020304" pitchFamily="18" charset="0"/>
              </a:rPr>
              <a:t>Langlotz</a:t>
            </a:r>
            <a:r>
              <a:rPr lang="en-US" sz="1500" dirty="0">
                <a:effectLst/>
                <a:latin typeface="Aptos" panose="020B0004020202020204" pitchFamily="34" charset="0"/>
                <a:ea typeface="Aptos" panose="020B0004020202020204" pitchFamily="34" charset="0"/>
                <a:cs typeface="Times New Roman" panose="02020603050405020304" pitchFamily="18" charset="0"/>
              </a:rPr>
              <a:t>: AI in Medicine</a:t>
            </a:r>
          </a:p>
        </p:txBody>
      </p:sp>
      <p:pic>
        <p:nvPicPr>
          <p:cNvPr id="4" name="Picture 3" descr="A picture containing logo&#10;&#10;Description automatically generated">
            <a:extLst>
              <a:ext uri="{FF2B5EF4-FFF2-40B4-BE49-F238E27FC236}">
                <a16:creationId xmlns:a16="http://schemas.microsoft.com/office/drawing/2014/main" id="{4D6D3209-532C-B81D-EDCA-4F4AD24608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3485" y="4732734"/>
            <a:ext cx="994172" cy="994172"/>
          </a:xfrm>
          <a:prstGeom prst="rect">
            <a:avLst/>
          </a:prstGeom>
        </p:spPr>
      </p:pic>
    </p:spTree>
    <p:extLst>
      <p:ext uri="{BB962C8B-B14F-4D97-AF65-F5344CB8AC3E}">
        <p14:creationId xmlns:p14="http://schemas.microsoft.com/office/powerpoint/2010/main" val="2324103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AAC93-E357-20C8-0161-832EF66ED1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4B54A9-5B45-E1F9-A5B3-75F7059D3354}"/>
              </a:ext>
            </a:extLst>
          </p:cNvPr>
          <p:cNvSpPr>
            <a:spLocks noGrp="1"/>
          </p:cNvSpPr>
          <p:nvPr>
            <p:ph type="title"/>
          </p:nvPr>
        </p:nvSpPr>
        <p:spPr/>
        <p:txBody>
          <a:bodyPr>
            <a:normAutofit/>
          </a:bodyPr>
          <a:lstStyle/>
          <a:p>
            <a:r>
              <a:rPr lang="en-US" dirty="0">
                <a:solidFill>
                  <a:srgbClr val="000000"/>
                </a:solidFill>
                <a:effectLst/>
              </a:rPr>
              <a:t>Program</a:t>
            </a:r>
            <a:r>
              <a:rPr lang="en-US" dirty="0">
                <a:solidFill>
                  <a:srgbClr val="000000"/>
                </a:solidFill>
              </a:rPr>
              <a:t> Innovations &amp; Features</a:t>
            </a:r>
            <a:endParaRPr lang="en-US" dirty="0">
              <a:solidFill>
                <a:srgbClr val="000000"/>
              </a:solidFill>
              <a:effectLst/>
            </a:endParaRPr>
          </a:p>
        </p:txBody>
      </p:sp>
      <p:sp>
        <p:nvSpPr>
          <p:cNvPr id="3" name="Content Placeholder 2">
            <a:extLst>
              <a:ext uri="{FF2B5EF4-FFF2-40B4-BE49-F238E27FC236}">
                <a16:creationId xmlns:a16="http://schemas.microsoft.com/office/drawing/2014/main" id="{685C5DA9-3782-7CCF-FE1C-2BD1B046D96E}"/>
              </a:ext>
            </a:extLst>
          </p:cNvPr>
          <p:cNvSpPr>
            <a:spLocks noGrp="1"/>
          </p:cNvSpPr>
          <p:nvPr>
            <p:ph idx="1"/>
          </p:nvPr>
        </p:nvSpPr>
        <p:spPr>
          <a:xfrm>
            <a:off x="628650" y="1987302"/>
            <a:ext cx="7886700" cy="3381791"/>
          </a:xfrm>
        </p:spPr>
        <p:txBody>
          <a:bodyPr>
            <a:normAutofit/>
          </a:bodyPr>
          <a:lstStyle/>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Reflections on 20 Years After Hurricane Katrina: Practice of Medicine in Resource Limited Settings</a:t>
            </a:r>
          </a:p>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Women’s Panel focused on Leadership &amp; Career Pathways</a:t>
            </a:r>
          </a:p>
          <a:p>
            <a:pPr marL="257175" marR="0" lvl="0" indent="-257175">
              <a:buFont typeface="Arial" panose="020B0604020202020204" pitchFamily="34" charset="0"/>
              <a:buChar char="•"/>
              <a:tabLst>
                <a:tab pos="342900" algn="l"/>
              </a:tabLst>
            </a:pPr>
            <a:r>
              <a:rPr lang="en-US" sz="1800" dirty="0">
                <a:latin typeface="Aptos" panose="020B0004020202020204" pitchFamily="34" charset="0"/>
                <a:ea typeface="Aptos" panose="020B0004020202020204" pitchFamily="34" charset="0"/>
                <a:cs typeface="Times New Roman" panose="02020603050405020304" pitchFamily="18" charset="0"/>
              </a:rPr>
              <a:t>Expanded Access to Scientific Sessions (7):</a:t>
            </a:r>
          </a:p>
          <a:p>
            <a:pPr marL="600075" lvl="1" indent="-257175">
              <a:tabLst>
                <a:tab pos="342900" algn="l"/>
              </a:tabLst>
            </a:pPr>
            <a:r>
              <a:rPr lang="en-US" sz="1500" dirty="0">
                <a:latin typeface="Aptos" panose="020B0004020202020204" pitchFamily="34" charset="0"/>
                <a:ea typeface="Aptos" panose="020B0004020202020204" pitchFamily="34" charset="0"/>
                <a:cs typeface="Times New Roman" panose="02020603050405020304" pitchFamily="18" charset="0"/>
              </a:rPr>
              <a:t>‘Expert Introduction’ to define research landscape for each session</a:t>
            </a:r>
          </a:p>
          <a:p>
            <a:pPr marL="600075" lvl="1" indent="-257175">
              <a:tabLst>
                <a:tab pos="342900" algn="l"/>
              </a:tabLst>
            </a:pPr>
            <a:r>
              <a:rPr lang="en-US" sz="1500" dirty="0">
                <a:latin typeface="Aptos" panose="020B0004020202020204" pitchFamily="34" charset="0"/>
                <a:ea typeface="Aptos" panose="020B0004020202020204" pitchFamily="34" charset="0"/>
                <a:cs typeface="Times New Roman" panose="02020603050405020304" pitchFamily="18" charset="0"/>
              </a:rPr>
              <a:t>Recognition to top presentation in each session</a:t>
            </a:r>
          </a:p>
          <a:p>
            <a:pPr marL="257175" marR="0" lvl="0" indent="-257175">
              <a:buFont typeface="Arial" panose="020B0604020202020204" pitchFamily="34" charset="0"/>
              <a:buChar char="•"/>
              <a:tabLst>
                <a:tab pos="342900" algn="l"/>
              </a:tabLst>
            </a:pPr>
            <a:r>
              <a:rPr lang="en-US" sz="1800" dirty="0">
                <a:effectLst/>
                <a:latin typeface="Aptos" panose="020B0004020202020204" pitchFamily="34" charset="0"/>
                <a:ea typeface="Aptos" panose="020B0004020202020204" pitchFamily="34" charset="0"/>
                <a:cs typeface="Times New Roman" panose="02020603050405020304" pitchFamily="18" charset="0"/>
              </a:rPr>
              <a:t>Expanded Access to Posters</a:t>
            </a:r>
          </a:p>
        </p:txBody>
      </p:sp>
      <p:pic>
        <p:nvPicPr>
          <p:cNvPr id="4" name="Picture 3" descr="A picture containing logo&#10;&#10;Description automatically generated">
            <a:extLst>
              <a:ext uri="{FF2B5EF4-FFF2-40B4-BE49-F238E27FC236}">
                <a16:creationId xmlns:a16="http://schemas.microsoft.com/office/drawing/2014/main" id="{28369C11-874E-0C55-4351-E150A70D9B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3485" y="4732734"/>
            <a:ext cx="994172" cy="994172"/>
          </a:xfrm>
          <a:prstGeom prst="rect">
            <a:avLst/>
          </a:prstGeom>
        </p:spPr>
      </p:pic>
    </p:spTree>
    <p:extLst>
      <p:ext uri="{BB962C8B-B14F-4D97-AF65-F5344CB8AC3E}">
        <p14:creationId xmlns:p14="http://schemas.microsoft.com/office/powerpoint/2010/main" val="4100181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4C17E-CDDD-41E2-3C72-E47BA681ED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2FDA3A-5EE0-731A-A542-55DC9A0CF2D0}"/>
              </a:ext>
            </a:extLst>
          </p:cNvPr>
          <p:cNvSpPr>
            <a:spLocks noGrp="1"/>
          </p:cNvSpPr>
          <p:nvPr>
            <p:ph type="title"/>
          </p:nvPr>
        </p:nvSpPr>
        <p:spPr/>
        <p:txBody>
          <a:bodyPr/>
          <a:lstStyle/>
          <a:p>
            <a:r>
              <a:rPr lang="en-US" dirty="0"/>
              <a:t>Special Thanks</a:t>
            </a:r>
          </a:p>
        </p:txBody>
      </p:sp>
      <p:sp>
        <p:nvSpPr>
          <p:cNvPr id="3" name="Content Placeholder 2">
            <a:extLst>
              <a:ext uri="{FF2B5EF4-FFF2-40B4-BE49-F238E27FC236}">
                <a16:creationId xmlns:a16="http://schemas.microsoft.com/office/drawing/2014/main" id="{5AEFE46F-DED9-5BEE-F9A3-1BAD907C9A6C}"/>
              </a:ext>
            </a:extLst>
          </p:cNvPr>
          <p:cNvSpPr>
            <a:spLocks noGrp="1"/>
          </p:cNvSpPr>
          <p:nvPr>
            <p:ph idx="1"/>
          </p:nvPr>
        </p:nvSpPr>
        <p:spPr>
          <a:xfrm>
            <a:off x="628650" y="1940092"/>
            <a:ext cx="7886700" cy="3597442"/>
          </a:xfrm>
        </p:spPr>
        <p:txBody>
          <a:bodyPr>
            <a:normAutofit fontScale="62500" lnSpcReduction="20000"/>
          </a:bodyPr>
          <a:lstStyle/>
          <a:p>
            <a:r>
              <a:rPr lang="en-US" sz="1500" dirty="0">
                <a:latin typeface="Aptos" panose="020B0004020202020204" pitchFamily="34" charset="0"/>
                <a:ea typeface="Aptos" panose="020B0004020202020204" pitchFamily="34" charset="0"/>
                <a:cs typeface="Times New Roman" panose="02020603050405020304" pitchFamily="18" charset="0"/>
              </a:rPr>
              <a:t>William </a:t>
            </a:r>
            <a:r>
              <a:rPr lang="en-US" sz="1500" dirty="0" err="1">
                <a:latin typeface="Aptos" panose="020B0004020202020204" pitchFamily="34" charset="0"/>
                <a:ea typeface="Aptos" panose="020B0004020202020204" pitchFamily="34" charset="0"/>
                <a:cs typeface="Times New Roman" panose="02020603050405020304" pitchFamily="18" charset="0"/>
              </a:rPr>
              <a:t>Lydiatt</a:t>
            </a:r>
            <a:r>
              <a:rPr lang="en-US" sz="1500" dirty="0">
                <a:latin typeface="Aptos" panose="020B0004020202020204" pitchFamily="34" charset="0"/>
                <a:ea typeface="Aptos" panose="020B0004020202020204" pitchFamily="34" charset="0"/>
                <a:cs typeface="Times New Roman" panose="02020603050405020304" pitchFamily="18" charset="0"/>
              </a:rPr>
              <a:t>, MD and the AHNS Council</a:t>
            </a:r>
          </a:p>
          <a:p>
            <a:r>
              <a:rPr lang="en-US" sz="1500" dirty="0">
                <a:latin typeface="Aptos" panose="020B0004020202020204" pitchFamily="34" charset="0"/>
                <a:ea typeface="Aptos" panose="020B0004020202020204" pitchFamily="34" charset="0"/>
                <a:cs typeface="Times New Roman" panose="02020603050405020304" pitchFamily="18" charset="0"/>
              </a:rPr>
              <a:t>AHNS Section and Service Members and Leaders</a:t>
            </a:r>
          </a:p>
          <a:p>
            <a:r>
              <a:rPr lang="en-US" sz="1500" dirty="0">
                <a:latin typeface="Aptos" panose="020B0004020202020204" pitchFamily="34" charset="0"/>
                <a:ea typeface="Aptos" panose="020B0004020202020204" pitchFamily="34" charset="0"/>
                <a:cs typeface="Times New Roman" panose="02020603050405020304" pitchFamily="18" charset="0"/>
              </a:rPr>
              <a:t>Program Service Reviewers, Session Moderators, and Poster Tour Leaders</a:t>
            </a:r>
          </a:p>
          <a:p>
            <a:r>
              <a:rPr lang="en-US" sz="1500" dirty="0">
                <a:latin typeface="Aptos" panose="020B0004020202020204" pitchFamily="34" charset="0"/>
                <a:ea typeface="Aptos" panose="020B0004020202020204" pitchFamily="34" charset="0"/>
                <a:cs typeface="Times New Roman" panose="02020603050405020304" pitchFamily="18" charset="0"/>
              </a:rPr>
              <a:t>Invited Lecturers</a:t>
            </a:r>
          </a:p>
          <a:p>
            <a:r>
              <a:rPr lang="en-US" sz="1500" dirty="0">
                <a:latin typeface="Aptos" panose="020B0004020202020204" pitchFamily="34" charset="0"/>
                <a:ea typeface="Aptos" panose="020B0004020202020204" pitchFamily="34" charset="0"/>
                <a:cs typeface="Times New Roman" panose="02020603050405020304" pitchFamily="18" charset="0"/>
              </a:rPr>
              <a:t>Faculty, residents and students contributing to science and discourse</a:t>
            </a:r>
          </a:p>
          <a:p>
            <a:r>
              <a:rPr lang="en-US" sz="1500" dirty="0">
                <a:latin typeface="Aptos" panose="020B0004020202020204" pitchFamily="34" charset="0"/>
                <a:ea typeface="Aptos" panose="020B0004020202020204" pitchFamily="34" charset="0"/>
                <a:cs typeface="Times New Roman" panose="02020603050405020304" pitchFamily="18" charset="0"/>
              </a:rPr>
              <a:t>BSC Team: </a:t>
            </a:r>
          </a:p>
          <a:p>
            <a:pPr marL="0" marR="0" indent="0">
              <a:buNone/>
            </a:pPr>
            <a:r>
              <a:rPr lang="en-US" sz="1500" dirty="0">
                <a:latin typeface="Aptos" panose="020B0004020202020204" pitchFamily="34" charset="0"/>
                <a:ea typeface="Aptos" panose="020B0004020202020204" pitchFamily="34" charset="0"/>
                <a:cs typeface="Times New Roman" panose="02020603050405020304" pitchFamily="18" charset="0"/>
              </a:rPr>
              <a:t>	</a:t>
            </a:r>
            <a:r>
              <a:rPr lang="en-US" sz="1350" i="1" dirty="0">
                <a:effectLst/>
                <a:latin typeface="Aptos" panose="020B0004020202020204" pitchFamily="34" charset="0"/>
                <a:ea typeface="Aptos" panose="020B0004020202020204" pitchFamily="34" charset="0"/>
                <a:cs typeface="Times New Roman" panose="02020603050405020304" pitchFamily="18" charset="0"/>
              </a:rPr>
              <a:t>Christina </a:t>
            </a:r>
            <a:r>
              <a:rPr lang="en-US" sz="1350" i="1" dirty="0" err="1">
                <a:effectLst/>
                <a:latin typeface="Aptos" panose="020B0004020202020204" pitchFamily="34" charset="0"/>
                <a:ea typeface="Aptos" panose="020B0004020202020204" pitchFamily="34" charset="0"/>
                <a:cs typeface="Times New Roman" panose="02020603050405020304" pitchFamily="18" charset="0"/>
              </a:rPr>
              <a:t>Kasendorf</a:t>
            </a:r>
            <a:endParaRPr lang="en-US" sz="1350" i="1"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Rebecca Cranor </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Carrie Ahern</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Colleen Elkins</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Dan Berlant</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Lorena Gonzalez </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Erin Schwarz</a:t>
            </a: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a:t>
            </a:r>
            <a:r>
              <a:rPr lang="en-US" sz="1350" i="1" dirty="0" err="1">
                <a:effectLst/>
                <a:latin typeface="Aptos" panose="020B0004020202020204" pitchFamily="34" charset="0"/>
                <a:ea typeface="Aptos" panose="020B0004020202020204" pitchFamily="34" charset="0"/>
                <a:cs typeface="Times New Roman" panose="02020603050405020304" pitchFamily="18" charset="0"/>
              </a:rPr>
              <a:t>Ochun</a:t>
            </a:r>
            <a:r>
              <a:rPr lang="en-US" sz="1350" i="1" dirty="0">
                <a:effectLst/>
                <a:latin typeface="Aptos" panose="020B0004020202020204" pitchFamily="34" charset="0"/>
                <a:ea typeface="Aptos" panose="020B0004020202020204" pitchFamily="34" charset="0"/>
                <a:cs typeface="Times New Roman" panose="02020603050405020304" pitchFamily="18" charset="0"/>
              </a:rPr>
              <a:t> </a:t>
            </a:r>
            <a:r>
              <a:rPr lang="en-US" sz="1350" i="1" dirty="0" err="1">
                <a:effectLst/>
                <a:latin typeface="Aptos" panose="020B0004020202020204" pitchFamily="34" charset="0"/>
                <a:ea typeface="Aptos" panose="020B0004020202020204" pitchFamily="34" charset="0"/>
                <a:cs typeface="Times New Roman" panose="02020603050405020304" pitchFamily="18" charset="0"/>
              </a:rPr>
              <a:t>Farlice</a:t>
            </a:r>
            <a:endParaRPr lang="en-US" sz="1350" i="1"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buNone/>
            </a:pPr>
            <a:r>
              <a:rPr lang="en-US" sz="1350" i="1" dirty="0">
                <a:effectLst/>
                <a:latin typeface="Aptos" panose="020B0004020202020204" pitchFamily="34" charset="0"/>
                <a:ea typeface="Aptos" panose="020B0004020202020204" pitchFamily="34" charset="0"/>
                <a:cs typeface="Times New Roman" panose="02020603050405020304" pitchFamily="18" charset="0"/>
              </a:rPr>
              <a:t>	JJ Jackman</a:t>
            </a:r>
            <a:endParaRPr lang="en-US" sz="1500" dirty="0">
              <a:latin typeface="Aptos" panose="020B0004020202020204" pitchFamily="34" charset="0"/>
              <a:ea typeface="Aptos" panose="020B0004020202020204" pitchFamily="34" charset="0"/>
              <a:cs typeface="Times New Roman" panose="02020603050405020304" pitchFamily="18" charset="0"/>
            </a:endParaRPr>
          </a:p>
          <a:p>
            <a:r>
              <a:rPr lang="en-US" sz="1500" dirty="0">
                <a:latin typeface="Aptos" panose="020B0004020202020204" pitchFamily="34" charset="0"/>
                <a:ea typeface="Aptos" panose="020B0004020202020204" pitchFamily="34" charset="0"/>
                <a:cs typeface="Times New Roman" panose="02020603050405020304" pitchFamily="18" charset="0"/>
              </a:rPr>
              <a:t>The city of New Orleans</a:t>
            </a:r>
          </a:p>
        </p:txBody>
      </p:sp>
      <p:pic>
        <p:nvPicPr>
          <p:cNvPr id="4" name="Picture 3" descr="A picture containing logo&#10;&#10;Description automatically generated">
            <a:extLst>
              <a:ext uri="{FF2B5EF4-FFF2-40B4-BE49-F238E27FC236}">
                <a16:creationId xmlns:a16="http://schemas.microsoft.com/office/drawing/2014/main" id="{F64EF71B-9010-B174-4521-A2CF5420A1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3485" y="4732734"/>
            <a:ext cx="994172" cy="994172"/>
          </a:xfrm>
          <a:prstGeom prst="rect">
            <a:avLst/>
          </a:prstGeom>
        </p:spPr>
      </p:pic>
    </p:spTree>
    <p:extLst>
      <p:ext uri="{BB962C8B-B14F-4D97-AF65-F5344CB8AC3E}">
        <p14:creationId xmlns:p14="http://schemas.microsoft.com/office/powerpoint/2010/main" val="1951406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70961-DD64-0F64-F5B7-59C3DFFACD5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3915C2E-9207-D221-E751-A157F4BF0737}"/>
              </a:ext>
            </a:extLst>
          </p:cNvPr>
          <p:cNvSpPr>
            <a:spLocks noGrp="1"/>
          </p:cNvSpPr>
          <p:nvPr>
            <p:ph type="subTitle" idx="1"/>
          </p:nvPr>
        </p:nvSpPr>
        <p:spPr/>
        <p:txBody>
          <a:bodyPr/>
          <a:lstStyle/>
          <a:p>
            <a:endParaRPr lang="en-US" dirty="0"/>
          </a:p>
        </p:txBody>
      </p:sp>
      <p:pic>
        <p:nvPicPr>
          <p:cNvPr id="16" name="Picture 15" descr="A poster with a city skyline">
            <a:extLst>
              <a:ext uri="{FF2B5EF4-FFF2-40B4-BE49-F238E27FC236}">
                <a16:creationId xmlns:a16="http://schemas.microsoft.com/office/drawing/2014/main" id="{79CA2B8C-3DA9-9C65-A6EF-5AAD905555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8700"/>
            <a:ext cx="9144000" cy="5143500"/>
          </a:xfrm>
          <a:prstGeom prst="rect">
            <a:avLst/>
          </a:prstGeom>
        </p:spPr>
      </p:pic>
    </p:spTree>
    <p:extLst>
      <p:ext uri="{BB962C8B-B14F-4D97-AF65-F5344CB8AC3E}">
        <p14:creationId xmlns:p14="http://schemas.microsoft.com/office/powerpoint/2010/main" val="3795683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D91C27-9926-BA1C-6B01-7169BD1AB123}"/>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154EB67F-0F20-5178-1B0F-82E23E86771C}"/>
              </a:ext>
            </a:extLst>
          </p:cNvPr>
          <p:cNvSpPr>
            <a:spLocks noGrp="1" noChangeArrowheads="1"/>
          </p:cNvSpPr>
          <p:nvPr>
            <p:ph type="ctrTitle"/>
          </p:nvPr>
        </p:nvSpPr>
        <p:spPr>
          <a:xfrm>
            <a:off x="76200" y="2677319"/>
            <a:ext cx="9144000" cy="1503362"/>
          </a:xfrm>
        </p:spPr>
        <p:txBody>
          <a:bodyPr/>
          <a:lstStyle/>
          <a:p>
            <a:pPr eaLnBrk="1" hangingPunct="1"/>
            <a:r>
              <a:rPr lang="en-US" altLang="en-US" b="1" dirty="0">
                <a:solidFill>
                  <a:schemeClr val="accent1"/>
                </a:solidFill>
                <a:latin typeface="Calibri" panose="020F0502020204030204" pitchFamily="34" charset="0"/>
              </a:rPr>
              <a:t>ADMINISTRATION DIVISION</a:t>
            </a:r>
          </a:p>
        </p:txBody>
      </p:sp>
      <p:sp>
        <p:nvSpPr>
          <p:cNvPr id="4099" name="Rectangle 4">
            <a:extLst>
              <a:ext uri="{FF2B5EF4-FFF2-40B4-BE49-F238E27FC236}">
                <a16:creationId xmlns:a16="http://schemas.microsoft.com/office/drawing/2014/main" id="{ECD496AB-4A0A-C521-74A0-0141898578AA}"/>
              </a:ext>
            </a:extLst>
          </p:cNvPr>
          <p:cNvSpPr>
            <a:spLocks noGrp="1" noChangeArrowheads="1"/>
          </p:cNvSpPr>
          <p:nvPr>
            <p:ph type="subTitle" idx="1"/>
          </p:nvPr>
        </p:nvSpPr>
        <p:spPr>
          <a:xfrm>
            <a:off x="228600" y="2459967"/>
            <a:ext cx="8839200" cy="4191000"/>
          </a:xfrm>
        </p:spPr>
        <p:txBody>
          <a:bodyPr/>
          <a:lstStyle/>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C4CC3913-EACB-9E78-6BDA-2978D7CA4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A511A2FC-68DE-FBEC-17A4-D474CB25B926}"/>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400267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F43453D0-CBF0-6C41-FB33-34264BBAB1BE}"/>
              </a:ext>
            </a:extLst>
          </p:cNvPr>
          <p:cNvSpPr>
            <a:spLocks noGrp="1" noChangeArrowheads="1"/>
          </p:cNvSpPr>
          <p:nvPr>
            <p:ph type="ctrTitle"/>
          </p:nvPr>
        </p:nvSpPr>
        <p:spPr>
          <a:xfrm>
            <a:off x="38100" y="363538"/>
            <a:ext cx="9144000" cy="1457325"/>
          </a:xfrm>
        </p:spPr>
        <p:txBody>
          <a:bodyPr/>
          <a:lstStyle/>
          <a:p>
            <a:pPr eaLnBrk="1" hangingPunct="1"/>
            <a:br>
              <a:rPr lang="en-US" altLang="en-US" b="1" dirty="0">
                <a:solidFill>
                  <a:schemeClr val="accent1"/>
                </a:solidFill>
                <a:latin typeface="Calibri" panose="020F0502020204030204" pitchFamily="34" charset="0"/>
              </a:rPr>
            </a:br>
            <a:br>
              <a:rPr lang="en-US" altLang="en-US" b="1" dirty="0">
                <a:solidFill>
                  <a:schemeClr val="accent1"/>
                </a:solidFill>
                <a:latin typeface="Calibri" panose="020F0502020204030204" pitchFamily="34" charset="0"/>
              </a:rPr>
            </a:br>
            <a:r>
              <a:rPr lang="en-US" altLang="en-US" sz="2800" b="1" dirty="0">
                <a:solidFill>
                  <a:schemeClr val="accent1"/>
                </a:solidFill>
                <a:latin typeface="Calibri" panose="020F0502020204030204" pitchFamily="34" charset="0"/>
              </a:rPr>
              <a:t>Secretary’s Report</a:t>
            </a:r>
            <a:br>
              <a:rPr lang="en-US" altLang="en-US" sz="2800" b="1" dirty="0">
                <a:solidFill>
                  <a:schemeClr val="accent1"/>
                </a:solidFill>
                <a:latin typeface="Calibri" panose="020F0502020204030204" pitchFamily="34" charset="0"/>
              </a:rPr>
            </a:br>
            <a:br>
              <a:rPr lang="en-US" altLang="en-US" sz="2800" b="1" dirty="0">
                <a:solidFill>
                  <a:schemeClr val="accent1"/>
                </a:solidFill>
                <a:latin typeface="Calibri" panose="020F0502020204030204" pitchFamily="34" charset="0"/>
              </a:rPr>
            </a:br>
            <a:endParaRPr lang="en-US" altLang="en-US" sz="2800" b="1" dirty="0">
              <a:solidFill>
                <a:schemeClr val="accent1"/>
              </a:solidFill>
              <a:latin typeface="Calibri" panose="020F0502020204030204" pitchFamily="34" charset="0"/>
            </a:endParaRPr>
          </a:p>
        </p:txBody>
      </p:sp>
      <p:sp>
        <p:nvSpPr>
          <p:cNvPr id="4099" name="Rectangle 4">
            <a:extLst>
              <a:ext uri="{FF2B5EF4-FFF2-40B4-BE49-F238E27FC236}">
                <a16:creationId xmlns:a16="http://schemas.microsoft.com/office/drawing/2014/main" id="{A84FB359-3B6B-857B-0D40-9D0FFD305748}"/>
              </a:ext>
            </a:extLst>
          </p:cNvPr>
          <p:cNvSpPr>
            <a:spLocks noGrp="1" noChangeArrowheads="1"/>
          </p:cNvSpPr>
          <p:nvPr>
            <p:ph type="subTitle" idx="1"/>
          </p:nvPr>
        </p:nvSpPr>
        <p:spPr>
          <a:xfrm>
            <a:off x="546100" y="1393825"/>
            <a:ext cx="8001000" cy="5867400"/>
          </a:xfrm>
        </p:spPr>
        <p:txBody>
          <a:bodyPr/>
          <a:lstStyle/>
          <a:p>
            <a:pPr algn="l">
              <a:spcBef>
                <a:spcPts val="0"/>
              </a:spcBef>
              <a:spcAft>
                <a:spcPts val="0"/>
              </a:spcAft>
              <a:defRPr/>
            </a:pP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Formal approval of Council and Executive Committee e-mail/zoom votes:  Total of 10 approved votes from October 28, 2024 to May 5, 2025.</a:t>
            </a: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0"/>
              </a:spcBef>
              <a:spcAft>
                <a:spcPts val="0"/>
              </a:spcAft>
              <a:defRPr/>
            </a:pPr>
            <a:endParaRPr 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algn="l">
              <a:spcBef>
                <a:spcPct val="0"/>
              </a:spcBef>
              <a:defRPr/>
            </a:pPr>
            <a:endParaRPr lang="en-US" altLang="en-US" sz="1800" b="1"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l">
              <a:spcBef>
                <a:spcPct val="0"/>
              </a:spcBef>
              <a:buFont typeface="Arial" panose="020B0604020202020204" pitchFamily="34" charset="0"/>
              <a:buChar char="•"/>
              <a:defRPr/>
            </a:pPr>
            <a:endParaRPr lang="en-US" altLang="en-US" sz="1400" dirty="0">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l">
              <a:spcBef>
                <a:spcPct val="0"/>
              </a:spcBef>
              <a:buFont typeface="Arial" panose="020B0604020202020204" pitchFamily="34" charset="0"/>
              <a:buChar char="•"/>
              <a:defRPr/>
            </a:pPr>
            <a:endParaRPr lang="en-US" altLang="en-US" sz="1400" dirty="0">
              <a:ea typeface="Times New Roman" panose="02020603050405020304" pitchFamily="18" charset="0"/>
              <a:cs typeface="Arial" panose="020B0604020202020204" pitchFamily="34" charset="0"/>
            </a:endParaRPr>
          </a:p>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400" dirty="0">
              <a:ea typeface="Times New Roman" panose="02020603050405020304" pitchFamily="18" charset="0"/>
              <a:cs typeface="Arial" panose="020B0604020202020204" pitchFamily="34" charset="0"/>
            </a:endParaRPr>
          </a:p>
        </p:txBody>
      </p:sp>
      <p:pic>
        <p:nvPicPr>
          <p:cNvPr id="6148" name="Picture 5" descr="C:\Documents and Settings\Marina\My Documents\AHNS Web Site\presentation2009\AHNSLogo.png">
            <a:extLst>
              <a:ext uri="{FF2B5EF4-FFF2-40B4-BE49-F238E27FC236}">
                <a16:creationId xmlns:a16="http://schemas.microsoft.com/office/drawing/2014/main" id="{9CC911CD-1E8D-815A-66D4-82E980E4F9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7">
            <a:extLst>
              <a:ext uri="{FF2B5EF4-FFF2-40B4-BE49-F238E27FC236}">
                <a16:creationId xmlns:a16="http://schemas.microsoft.com/office/drawing/2014/main" id="{C2DA6A2D-FADD-4E29-2EF1-6645BC9B326F}"/>
              </a:ext>
            </a:extLst>
          </p:cNvPr>
          <p:cNvSpPr txBox="1">
            <a:spLocks noChangeArrowheads="1"/>
          </p:cNvSpPr>
          <p:nvPr/>
        </p:nvSpPr>
        <p:spPr bwMode="auto">
          <a:xfrm>
            <a:off x="1295400" y="247740"/>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graphicFrame>
        <p:nvGraphicFramePr>
          <p:cNvPr id="2" name="Table 1">
            <a:extLst>
              <a:ext uri="{FF2B5EF4-FFF2-40B4-BE49-F238E27FC236}">
                <a16:creationId xmlns:a16="http://schemas.microsoft.com/office/drawing/2014/main" id="{F0712E49-A227-84E1-660D-76BAC0449FAA}"/>
              </a:ext>
            </a:extLst>
          </p:cNvPr>
          <p:cNvGraphicFramePr>
            <a:graphicFrameLocks noGrp="1"/>
          </p:cNvGraphicFramePr>
          <p:nvPr/>
        </p:nvGraphicFramePr>
        <p:xfrm>
          <a:off x="463550" y="1887537"/>
          <a:ext cx="8216900" cy="3994150"/>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195836634"/>
                    </a:ext>
                  </a:extLst>
                </a:gridCol>
                <a:gridCol w="1206500">
                  <a:extLst>
                    <a:ext uri="{9D8B030D-6E8A-4147-A177-3AD203B41FA5}">
                      <a16:colId xmlns:a16="http://schemas.microsoft.com/office/drawing/2014/main" val="1409244349"/>
                    </a:ext>
                  </a:extLst>
                </a:gridCol>
              </a:tblGrid>
              <a:tr h="469900">
                <a:tc>
                  <a:txBody>
                    <a:bodyPr/>
                    <a:lstStyle/>
                    <a:p>
                      <a:pPr algn="l" fontAlgn="b"/>
                      <a:r>
                        <a:rPr lang="en-US" sz="1400" u="none" strike="noStrike">
                          <a:effectLst/>
                        </a:rPr>
                        <a:t>AHNS Executive Committee approved Greg Farwell as 2026 Proferred Chair for the International Conference (replaced Carole Fakhry who stepped down)</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5/5/2025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53288340"/>
                  </a:ext>
                </a:extLst>
              </a:tr>
              <a:tr h="469900">
                <a:tc>
                  <a:txBody>
                    <a:bodyPr/>
                    <a:lstStyle/>
                    <a:p>
                      <a:pPr algn="l" fontAlgn="b"/>
                      <a:r>
                        <a:rPr lang="en-US" sz="1400" u="none" strike="noStrike" dirty="0">
                          <a:effectLst/>
                        </a:rPr>
                        <a:t>AHNS Executive Committee approved the new resident/fellowship symposium chairs. TJ Ow and Marisa </a:t>
                      </a:r>
                      <a:r>
                        <a:rPr lang="en-US" sz="1400" u="none" strike="noStrike" dirty="0" err="1">
                          <a:effectLst/>
                        </a:rPr>
                        <a:t>Buchakjian</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4/10/2025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03183074"/>
                  </a:ext>
                </a:extLst>
              </a:tr>
              <a:tr h="704850">
                <a:tc>
                  <a:txBody>
                    <a:bodyPr/>
                    <a:lstStyle/>
                    <a:p>
                      <a:pPr algn="l" fontAlgn="b"/>
                      <a:r>
                        <a:rPr lang="en-US" sz="1400" u="none" strike="noStrike">
                          <a:effectLst/>
                        </a:rPr>
                        <a:t>AHNS Executive Committee Agreed with the following ATC's recommendations:Yale - No accreditation at this time Thomas Jefferson - Approved for five year accreditation for two fellows and an increase from one to two fellows per year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3/20/2025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30237581"/>
                  </a:ext>
                </a:extLst>
              </a:tr>
              <a:tr h="234950">
                <a:tc>
                  <a:txBody>
                    <a:bodyPr/>
                    <a:lstStyle/>
                    <a:p>
                      <a:pPr algn="l" fontAlgn="b"/>
                      <a:r>
                        <a:rPr lang="en-US" sz="1400" u="none" strike="noStrike">
                          <a:effectLst/>
                        </a:rPr>
                        <a:t>AHNS Executive Committee  approved accrediting  for the Mayo Clinic Rochester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01/16/20205</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15953467"/>
                  </a:ext>
                </a:extLst>
              </a:tr>
              <a:tr h="234950">
                <a:tc>
                  <a:txBody>
                    <a:bodyPr/>
                    <a:lstStyle/>
                    <a:p>
                      <a:pPr algn="l" fontAlgn="b"/>
                      <a:r>
                        <a:rPr lang="en-US" sz="1400" u="none" strike="noStrike">
                          <a:effectLst/>
                        </a:rPr>
                        <a:t>AHNS Executive Committee  approved accrediting USC as a new program for two years</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12/19/2024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44716334"/>
                  </a:ext>
                </a:extLst>
              </a:tr>
              <a:tr h="469900">
                <a:tc>
                  <a:txBody>
                    <a:bodyPr/>
                    <a:lstStyle/>
                    <a:p>
                      <a:pPr algn="l" fontAlgn="b"/>
                      <a:r>
                        <a:rPr lang="en-US" sz="1400" u="none" strike="noStrike">
                          <a:effectLst/>
                        </a:rPr>
                        <a:t>AHNS Executive Committee approved increasing the non member faculty reimbursement for COSM to up to 12 non members, comped registration only</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12/5/2024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969259210"/>
                  </a:ext>
                </a:extLst>
              </a:tr>
              <a:tr h="234950">
                <a:tc>
                  <a:txBody>
                    <a:bodyPr/>
                    <a:lstStyle/>
                    <a:p>
                      <a:pPr algn="l" fontAlgn="b"/>
                      <a:r>
                        <a:rPr lang="en-US" sz="1400" u="none" strike="noStrike">
                          <a:effectLst/>
                        </a:rPr>
                        <a:t>AHNS Executive Committee approved supporting the Thyroid Disease CARE Act</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11/21/2024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895789263"/>
                  </a:ext>
                </a:extLst>
              </a:tr>
              <a:tr h="469900">
                <a:tc>
                  <a:txBody>
                    <a:bodyPr/>
                    <a:lstStyle/>
                    <a:p>
                      <a:pPr algn="l" fontAlgn="b"/>
                      <a:r>
                        <a:rPr lang="en-US" sz="1400" u="none" strike="noStrike">
                          <a:effectLst/>
                        </a:rPr>
                        <a:t>AHNS Executive Committee voted to move forward with contract negotiations with Wolters Kluwer for a new journal</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11/21/2024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774745450"/>
                  </a:ext>
                </a:extLst>
              </a:tr>
              <a:tr h="234950">
                <a:tc>
                  <a:txBody>
                    <a:bodyPr/>
                    <a:lstStyle/>
                    <a:p>
                      <a:pPr algn="l" fontAlgn="b"/>
                      <a:r>
                        <a:rPr lang="en-US" sz="1400" u="none" strike="noStrike">
                          <a:effectLst/>
                        </a:rPr>
                        <a:t>AHNS Executive Committee approved Ellie Maghami as the new DEI Division Vice Chair</a:t>
                      </a:r>
                      <a:endParaRPr lang="en-US" sz="14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a:effectLst/>
                        </a:rPr>
                        <a:t>11/21/2024</a:t>
                      </a:r>
                      <a:endParaRPr lang="en-US" sz="14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9186251"/>
                  </a:ext>
                </a:extLst>
              </a:tr>
              <a:tr h="469900">
                <a:tc>
                  <a:txBody>
                    <a:bodyPr/>
                    <a:lstStyle/>
                    <a:p>
                      <a:pPr algn="l" fontAlgn="b"/>
                      <a:r>
                        <a:rPr lang="en-US" sz="1400" u="none" strike="noStrike" dirty="0">
                          <a:effectLst/>
                        </a:rPr>
                        <a:t>The Endocrine Section and Patient Care Division approved endorsing the ATA Management Guidelines for Adult Patients with Differentiated Thyroid Cancer</a:t>
                      </a:r>
                      <a:endParaRPr lang="en-US" sz="14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400" u="none" strike="noStrike" dirty="0">
                          <a:effectLst/>
                        </a:rPr>
                        <a:t>10/28/2024</a:t>
                      </a:r>
                      <a:endParaRPr lang="en-US" sz="14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00176110"/>
                  </a:ext>
                </a:extLst>
              </a:tr>
            </a:tbl>
          </a:graphicData>
        </a:graphic>
      </p:graphicFrame>
    </p:spTree>
    <p:extLst>
      <p:ext uri="{BB962C8B-B14F-4D97-AF65-F5344CB8AC3E}">
        <p14:creationId xmlns:p14="http://schemas.microsoft.com/office/powerpoint/2010/main" val="1854345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56D5F86C-02E6-C257-C916-30B84ED5B236}"/>
              </a:ext>
            </a:extLst>
          </p:cNvPr>
          <p:cNvSpPr>
            <a:spLocks noGrp="1" noChangeArrowheads="1"/>
          </p:cNvSpPr>
          <p:nvPr>
            <p:ph type="ctrTitle"/>
          </p:nvPr>
        </p:nvSpPr>
        <p:spPr>
          <a:xfrm>
            <a:off x="0" y="782638"/>
            <a:ext cx="9144000" cy="1503362"/>
          </a:xfrm>
        </p:spPr>
        <p:txBody>
          <a:bodyPr/>
          <a:lstStyle/>
          <a:p>
            <a:pPr eaLnBrk="1" hangingPunct="1"/>
            <a:endParaRPr lang="en-US" altLang="en-US" b="1">
              <a:solidFill>
                <a:schemeClr val="accent1"/>
              </a:solidFill>
              <a:latin typeface="Calibri" panose="020F0502020204030204" pitchFamily="34" charset="0"/>
            </a:endParaRPr>
          </a:p>
        </p:txBody>
      </p:sp>
      <p:sp>
        <p:nvSpPr>
          <p:cNvPr id="4099" name="Rectangle 4">
            <a:extLst>
              <a:ext uri="{FF2B5EF4-FFF2-40B4-BE49-F238E27FC236}">
                <a16:creationId xmlns:a16="http://schemas.microsoft.com/office/drawing/2014/main" id="{DF30B05C-E492-403D-31D6-B6B1341CADD4}"/>
              </a:ext>
            </a:extLst>
          </p:cNvPr>
          <p:cNvSpPr>
            <a:spLocks noGrp="1" noChangeArrowheads="1"/>
          </p:cNvSpPr>
          <p:nvPr>
            <p:ph type="subTitle" idx="1"/>
          </p:nvPr>
        </p:nvSpPr>
        <p:spPr>
          <a:xfrm>
            <a:off x="228599" y="1143000"/>
            <a:ext cx="8912225" cy="5105400"/>
          </a:xfrm>
        </p:spPr>
        <p:txBody>
          <a:bodyPr/>
          <a:lstStyle/>
          <a:p>
            <a:pPr algn="l">
              <a:spcBef>
                <a:spcPct val="0"/>
              </a:spcBef>
            </a:pPr>
            <a:r>
              <a:rPr lang="en-US" altLang="en-US" sz="3000" b="1" dirty="0">
                <a:solidFill>
                  <a:srgbClr val="0070C0"/>
                </a:solidFill>
                <a:latin typeface="Calibri" panose="020F0502020204030204" pitchFamily="34" charset="0"/>
                <a:ea typeface="Times New Roman" panose="02020603050405020304" pitchFamily="18" charset="0"/>
                <a:cs typeface="Arial" panose="020B0604020202020204" pitchFamily="34" charset="0"/>
              </a:rPr>
              <a:t>Workflow question</a:t>
            </a:r>
          </a:p>
          <a:p>
            <a:pPr algn="l">
              <a:spcBef>
                <a:spcPct val="0"/>
              </a:spcBef>
            </a:pPr>
            <a:endParaRPr lang="en-US" sz="2000" dirty="0"/>
          </a:p>
          <a:p>
            <a:pPr algn="l">
              <a:spcBef>
                <a:spcPct val="0"/>
              </a:spcBef>
            </a:pPr>
            <a:r>
              <a:rPr lang="en-US" sz="2000" dirty="0"/>
              <a:t>Currently the bylaws read as follows</a:t>
            </a:r>
            <a:r>
              <a:rPr lang="en-US" sz="1400" dirty="0"/>
              <a:t>:</a:t>
            </a:r>
          </a:p>
          <a:p>
            <a:pPr algn="l">
              <a:spcBef>
                <a:spcPct val="0"/>
              </a:spcBef>
            </a:pPr>
            <a:endParaRPr lang="en-US" sz="1400" dirty="0"/>
          </a:p>
          <a:p>
            <a:pPr algn="l">
              <a:spcBef>
                <a:spcPct val="0"/>
              </a:spcBef>
            </a:pPr>
            <a:r>
              <a:rPr lang="en-US" sz="1400" dirty="0"/>
              <a:t>“The Secretary shall forward the proposed amendment to the Constitution &amp; Bylaws Service for review and comment. The Constitution &amp; Bylaws Service will consider the proposed amendments and draft appropriate language to reflect the change. Any revisions to the Constitution or Bylaws will be reported to the Council and voted upon at the Council meetings. A two-thirds vote of the Council is necessary before the changes are announced to membership. The proposed changes will be announced at the Society business sessions. A two-thirds vote of Active Fellows is necessary for the changes to take effect.”</a:t>
            </a:r>
          </a:p>
          <a:p>
            <a:pPr algn="l">
              <a:spcBef>
                <a:spcPct val="0"/>
              </a:spcBef>
            </a:pPr>
            <a:endParaRPr lang="en-US" sz="1400" dirty="0"/>
          </a:p>
          <a:p>
            <a:pPr algn="l">
              <a:spcBef>
                <a:spcPct val="0"/>
              </a:spcBef>
            </a:pPr>
            <a:r>
              <a:rPr lang="en-US" sz="2000" dirty="0"/>
              <a:t>The bylaws committee has noticed that for any changes to occur, the council approves them, then sends to bylaws committee which finalizes language, and it gets voted on a full year later.  </a:t>
            </a:r>
          </a:p>
          <a:p>
            <a:pPr algn="l">
              <a:spcBef>
                <a:spcPct val="0"/>
              </a:spcBef>
            </a:pPr>
            <a:endParaRPr lang="en-US" sz="2000" dirty="0"/>
          </a:p>
          <a:p>
            <a:pPr algn="l">
              <a:spcBef>
                <a:spcPct val="0"/>
              </a:spcBef>
            </a:pPr>
            <a:r>
              <a:rPr lang="en-US" sz="2000" dirty="0"/>
              <a:t>Question:  Do we correctly understand the workflow? If so, do we want to develop a system that allows for more rapid changes if necessary?  </a:t>
            </a:r>
          </a:p>
          <a:p>
            <a:pPr algn="l">
              <a:spcBef>
                <a:spcPct val="0"/>
              </a:spcBef>
            </a:pPr>
            <a:endParaRPr lang="en-US" sz="2000" dirty="0"/>
          </a:p>
          <a:p>
            <a:pPr algn="l">
              <a:spcBef>
                <a:spcPct val="0"/>
              </a:spcBef>
            </a:pPr>
            <a:endParaRPr lang="en-US" altLang="en-US" sz="14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EF30B6EE-D53A-A2FB-8AED-E3F8A4CB59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A5BF44FA-BC57-5860-A126-D028D868C50D}"/>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2550649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645C715-06F2-2CD3-5C29-4FAA2DA8E7D6}"/>
              </a:ext>
            </a:extLst>
          </p:cNvPr>
          <p:cNvSpPr>
            <a:spLocks noGrp="1" noChangeArrowheads="1"/>
          </p:cNvSpPr>
          <p:nvPr>
            <p:ph type="ctrTitle"/>
          </p:nvPr>
        </p:nvSpPr>
        <p:spPr>
          <a:xfrm>
            <a:off x="0" y="782638"/>
            <a:ext cx="9144000" cy="1503362"/>
          </a:xfrm>
        </p:spPr>
        <p:txBody>
          <a:bodyPr/>
          <a:lstStyle/>
          <a:p>
            <a:pPr eaLnBrk="1" hangingPunct="1"/>
            <a:endParaRPr lang="en-US" altLang="en-US" b="1">
              <a:solidFill>
                <a:schemeClr val="accent1"/>
              </a:solidFill>
              <a:latin typeface="Calibri" panose="020F0502020204030204" pitchFamily="34" charset="0"/>
            </a:endParaRPr>
          </a:p>
        </p:txBody>
      </p:sp>
      <p:sp>
        <p:nvSpPr>
          <p:cNvPr id="4099" name="Rectangle 4">
            <a:extLst>
              <a:ext uri="{FF2B5EF4-FFF2-40B4-BE49-F238E27FC236}">
                <a16:creationId xmlns:a16="http://schemas.microsoft.com/office/drawing/2014/main" id="{418948C9-AA5E-DB6C-3544-F5F7E3A3FAAC}"/>
              </a:ext>
            </a:extLst>
          </p:cNvPr>
          <p:cNvSpPr>
            <a:spLocks noGrp="1" noChangeArrowheads="1"/>
          </p:cNvSpPr>
          <p:nvPr>
            <p:ph type="subTitle" idx="1"/>
          </p:nvPr>
        </p:nvSpPr>
        <p:spPr>
          <a:xfrm>
            <a:off x="-3175" y="685800"/>
            <a:ext cx="9144000" cy="6172200"/>
          </a:xfrm>
        </p:spPr>
        <p:txBody>
          <a:bodyPr/>
          <a:lstStyle/>
          <a:p>
            <a:pPr lvl="1"/>
            <a:endParaRPr lang="en-US" altLang="en-US" b="1"/>
          </a:p>
          <a:p>
            <a:pPr lvl="1"/>
            <a:r>
              <a:rPr lang="en-US" altLang="en-US" b="1"/>
              <a:t>AHNS Development Service Report</a:t>
            </a:r>
          </a:p>
          <a:p>
            <a:pPr lvl="1" algn="l">
              <a:lnSpc>
                <a:spcPct val="100000"/>
              </a:lnSpc>
              <a:spcBef>
                <a:spcPct val="0"/>
              </a:spcBef>
              <a:spcAft>
                <a:spcPct val="0"/>
              </a:spcAft>
            </a:pPr>
            <a:r>
              <a:rPr lang="en-US" altLang="en-US" sz="2400" b="1"/>
              <a:t>2025 Meeting Fundraising</a:t>
            </a:r>
          </a:p>
          <a:p>
            <a:pPr lvl="1" algn="l">
              <a:lnSpc>
                <a:spcPct val="100000"/>
              </a:lnSpc>
              <a:spcBef>
                <a:spcPct val="0"/>
              </a:spcBef>
              <a:spcAft>
                <a:spcPct val="0"/>
              </a:spcAft>
            </a:pPr>
            <a:r>
              <a:rPr lang="en-US" altLang="en-US" sz="1600"/>
              <a:t>Goal = $153,000     Funds Raised = $153,000     % to goal = 100%</a:t>
            </a:r>
          </a:p>
          <a:p>
            <a:pPr lvl="1" algn="l">
              <a:lnSpc>
                <a:spcPct val="100000"/>
              </a:lnSpc>
              <a:spcBef>
                <a:spcPct val="0"/>
              </a:spcBef>
              <a:spcAft>
                <a:spcPct val="0"/>
              </a:spcAft>
            </a:pPr>
            <a:endParaRPr lang="en-US" altLang="en-US" sz="1600"/>
          </a:p>
          <a:p>
            <a:pPr lvl="1" algn="l">
              <a:lnSpc>
                <a:spcPct val="100000"/>
              </a:lnSpc>
              <a:spcBef>
                <a:spcPct val="0"/>
              </a:spcBef>
              <a:spcAft>
                <a:spcPct val="0"/>
              </a:spcAft>
            </a:pPr>
            <a:r>
              <a:rPr lang="en-US" altLang="en-US" sz="2400" b="1"/>
              <a:t>NON-Meeting Fundraising</a:t>
            </a:r>
          </a:p>
          <a:p>
            <a:pPr lvl="1" algn="l">
              <a:lnSpc>
                <a:spcPct val="100000"/>
              </a:lnSpc>
              <a:spcBef>
                <a:spcPct val="0"/>
              </a:spcBef>
              <a:spcAft>
                <a:spcPct val="0"/>
              </a:spcAft>
            </a:pPr>
            <a:r>
              <a:rPr lang="en-US" altLang="en-US" sz="1600" u="sng"/>
              <a:t>TORS fellow course </a:t>
            </a:r>
            <a:r>
              <a:rPr lang="en-US" altLang="en-US" sz="1600"/>
              <a:t>	Sponsor: Intuitive 	Support: $30,000  </a:t>
            </a:r>
          </a:p>
          <a:p>
            <a:pPr lvl="1" algn="l">
              <a:lnSpc>
                <a:spcPct val="100000"/>
              </a:lnSpc>
              <a:spcBef>
                <a:spcPct val="0"/>
              </a:spcBef>
              <a:spcAft>
                <a:spcPct val="0"/>
              </a:spcAft>
            </a:pPr>
            <a:r>
              <a:rPr lang="en-US" altLang="en-US" sz="1600"/>
              <a:t>NOTE:  Intuitive reduced the course from 40 to 20 fellows citing the lack of adoption in early career practice. TORS fellows training under revision with goal of broader industry support, more simulation, decreased cadaveric training.</a:t>
            </a:r>
          </a:p>
          <a:p>
            <a:pPr lvl="1" algn="l">
              <a:lnSpc>
                <a:spcPct val="100000"/>
              </a:lnSpc>
              <a:spcBef>
                <a:spcPct val="0"/>
              </a:spcBef>
              <a:spcAft>
                <a:spcPct val="0"/>
              </a:spcAft>
            </a:pPr>
            <a:endParaRPr lang="en-US" altLang="en-US" sz="1600"/>
          </a:p>
          <a:p>
            <a:pPr lvl="1" algn="l">
              <a:lnSpc>
                <a:spcPct val="100000"/>
              </a:lnSpc>
              <a:spcBef>
                <a:spcPct val="0"/>
              </a:spcBef>
              <a:spcAft>
                <a:spcPct val="0"/>
              </a:spcAft>
            </a:pPr>
            <a:r>
              <a:rPr lang="en-US" altLang="en-US" sz="1600" u="sng"/>
              <a:t>Industry supported webinars</a:t>
            </a:r>
            <a:r>
              <a:rPr lang="en-US" altLang="en-US" sz="1600"/>
              <a:t>	Sponsor: Coherus Biosciences</a:t>
            </a:r>
          </a:p>
          <a:p>
            <a:pPr lvl="1" algn="l">
              <a:lnSpc>
                <a:spcPct val="100000"/>
              </a:lnSpc>
              <a:spcBef>
                <a:spcPct val="0"/>
              </a:spcBef>
              <a:spcAft>
                <a:spcPct val="0"/>
              </a:spcAft>
            </a:pPr>
            <a:r>
              <a:rPr lang="en-US" altLang="en-US" sz="1600"/>
              <a:t>Topic: Nasopharyngeal Cancer 	Support: $30,000 each  </a:t>
            </a:r>
          </a:p>
          <a:p>
            <a:pPr lvl="1" algn="l">
              <a:lnSpc>
                <a:spcPct val="100000"/>
              </a:lnSpc>
              <a:spcBef>
                <a:spcPct val="0"/>
              </a:spcBef>
              <a:spcAft>
                <a:spcPct val="0"/>
              </a:spcAft>
            </a:pPr>
            <a:r>
              <a:rPr lang="en-US" altLang="en-US" sz="1600"/>
              <a:t>8/28/2024 (clinician focused)  and  4/23/2025 (patient/survivor focused) </a:t>
            </a:r>
          </a:p>
          <a:p>
            <a:pPr lvl="1" algn="l">
              <a:lnSpc>
                <a:spcPct val="100000"/>
              </a:lnSpc>
              <a:spcBef>
                <a:spcPct val="0"/>
              </a:spcBef>
              <a:spcAft>
                <a:spcPct val="0"/>
              </a:spcAft>
            </a:pPr>
            <a:endParaRPr lang="en-US" altLang="en-US" sz="1600"/>
          </a:p>
          <a:p>
            <a:pPr lvl="1" algn="l">
              <a:lnSpc>
                <a:spcPct val="100000"/>
              </a:lnSpc>
              <a:spcBef>
                <a:spcPct val="0"/>
              </a:spcBef>
              <a:spcAft>
                <a:spcPct val="0"/>
              </a:spcAft>
            </a:pPr>
            <a:r>
              <a:rPr lang="en-US" altLang="en-US" sz="2400" b="1"/>
              <a:t>2026 Meeting Fundraising</a:t>
            </a:r>
            <a:endParaRPr lang="en-US" altLang="en-US" sz="1600" b="1"/>
          </a:p>
          <a:p>
            <a:pPr lvl="1" algn="l">
              <a:lnSpc>
                <a:spcPct val="100000"/>
              </a:lnSpc>
              <a:spcBef>
                <a:spcPct val="0"/>
              </a:spcBef>
              <a:spcAft>
                <a:spcPct val="0"/>
              </a:spcAft>
            </a:pPr>
            <a:r>
              <a:rPr lang="en-US" altLang="en-US" sz="1600"/>
              <a:t>Development Service members meeting with industry at COSM and ASCO</a:t>
            </a:r>
          </a:p>
          <a:p>
            <a:pPr lvl="1" algn="l">
              <a:lnSpc>
                <a:spcPct val="100000"/>
              </a:lnSpc>
              <a:spcBef>
                <a:spcPct val="0"/>
              </a:spcBef>
              <a:spcAft>
                <a:spcPct val="0"/>
              </a:spcAft>
            </a:pPr>
            <a:r>
              <a:rPr lang="en-US" altLang="en-US" sz="1600"/>
              <a:t>Note:  International Meeting fundraising includes marketing and educational grant support, 2023 mtg = 93% marketing income, 7% educational grant income; 2016 mtg = 81% marketing, 19% ed grants</a:t>
            </a:r>
            <a:endParaRPr lang="en-US" altLang="en-US" sz="2400"/>
          </a:p>
          <a:p>
            <a:pPr lvl="1" algn="l">
              <a:lnSpc>
                <a:spcPct val="100000"/>
              </a:lnSpc>
            </a:pPr>
            <a:r>
              <a:rPr lang="en-US" altLang="en-US" sz="2400" b="1"/>
              <a:t>            </a:t>
            </a:r>
          </a:p>
        </p:txBody>
      </p:sp>
      <p:pic>
        <p:nvPicPr>
          <p:cNvPr id="4100" name="Picture 5" descr="C:\Documents and Settings\Marina\My Documents\AHNS Web Site\presentation2009\AHNSLogo.png">
            <a:extLst>
              <a:ext uri="{FF2B5EF4-FFF2-40B4-BE49-F238E27FC236}">
                <a16:creationId xmlns:a16="http://schemas.microsoft.com/office/drawing/2014/main" id="{6AB9CEB6-FD7D-93C4-D7F5-2E3B829499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A89D5B0-6138-EB6B-7011-3E1EF2C63F73}"/>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3288154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97C4C25-8625-AAC3-63D2-E029E34D0D0A}"/>
              </a:ext>
            </a:extLst>
          </p:cNvPr>
          <p:cNvSpPr>
            <a:spLocks noGrp="1" noChangeArrowheads="1"/>
          </p:cNvSpPr>
          <p:nvPr>
            <p:ph type="ctrTitle"/>
          </p:nvPr>
        </p:nvSpPr>
        <p:spPr>
          <a:xfrm>
            <a:off x="0" y="782638"/>
            <a:ext cx="9144000" cy="1503362"/>
          </a:xfrm>
        </p:spPr>
        <p:txBody>
          <a:bodyPr/>
          <a:lstStyle/>
          <a:p>
            <a:pPr eaLnBrk="1" hangingPunct="1"/>
            <a:r>
              <a:rPr lang="en-US" altLang="en-US" b="1" dirty="0">
                <a:solidFill>
                  <a:schemeClr val="accent1"/>
                </a:solidFill>
                <a:latin typeface="Calibri" panose="020F0502020204030204" pitchFamily="34" charset="0"/>
              </a:rPr>
              <a:t>History Service</a:t>
            </a:r>
            <a:br>
              <a:rPr lang="en-US" altLang="en-US" b="1" dirty="0">
                <a:solidFill>
                  <a:schemeClr val="accent1"/>
                </a:solidFill>
                <a:latin typeface="Calibri" panose="020F0502020204030204" pitchFamily="34" charset="0"/>
              </a:rPr>
            </a:br>
            <a:r>
              <a:rPr lang="en-US" altLang="en-US" b="1" dirty="0">
                <a:solidFill>
                  <a:schemeClr val="accent1"/>
                </a:solidFill>
                <a:latin typeface="Calibri" panose="020F0502020204030204" pitchFamily="34" charset="0"/>
              </a:rPr>
              <a:t>Alexandra </a:t>
            </a:r>
            <a:r>
              <a:rPr lang="en-US" altLang="en-US" b="1" dirty="0" err="1">
                <a:solidFill>
                  <a:schemeClr val="accent1"/>
                </a:solidFill>
                <a:latin typeface="Calibri" panose="020F0502020204030204" pitchFamily="34" charset="0"/>
              </a:rPr>
              <a:t>Kejner</a:t>
            </a:r>
            <a:r>
              <a:rPr lang="en-US" altLang="en-US" b="1" dirty="0">
                <a:solidFill>
                  <a:schemeClr val="accent1"/>
                </a:solidFill>
                <a:latin typeface="Calibri" panose="020F0502020204030204" pitchFamily="34" charset="0"/>
              </a:rPr>
              <a:t>, Melonie Nance</a:t>
            </a:r>
          </a:p>
        </p:txBody>
      </p:sp>
      <p:sp>
        <p:nvSpPr>
          <p:cNvPr id="2" name="Subtitle 1">
            <a:extLst>
              <a:ext uri="{FF2B5EF4-FFF2-40B4-BE49-F238E27FC236}">
                <a16:creationId xmlns:a16="http://schemas.microsoft.com/office/drawing/2014/main" id="{4AFFC93F-8CDE-6C01-B950-702ACB985F0C}"/>
              </a:ext>
            </a:extLst>
          </p:cNvPr>
          <p:cNvSpPr>
            <a:spLocks noGrp="1"/>
          </p:cNvSpPr>
          <p:nvPr>
            <p:ph type="subTitle" idx="1"/>
          </p:nvPr>
        </p:nvSpPr>
        <p:spPr>
          <a:xfrm>
            <a:off x="609600" y="2209800"/>
            <a:ext cx="9296400" cy="4495800"/>
          </a:xfrm>
        </p:spPr>
        <p:txBody>
          <a:bodyPr/>
          <a:lstStyle/>
          <a:p>
            <a:pPr algn="l"/>
            <a:r>
              <a:rPr lang="en-US" sz="1000" b="1" dirty="0"/>
              <a:t>COSM events</a:t>
            </a:r>
          </a:p>
          <a:p>
            <a:pPr marL="457200" indent="-457200" algn="l">
              <a:buFont typeface="Arial" panose="020B0604020202020204" pitchFamily="34" charset="0"/>
              <a:buChar char="•"/>
            </a:pPr>
            <a:r>
              <a:rPr lang="en-US" sz="1000" b="1" dirty="0"/>
              <a:t>First annual History Trivia Event</a:t>
            </a:r>
          </a:p>
          <a:p>
            <a:pPr marL="914400" lvl="1" indent="-457200" algn="l">
              <a:buFont typeface="Arial" panose="020B0604020202020204" pitchFamily="34" charset="0"/>
              <a:buChar char="•"/>
            </a:pPr>
            <a:r>
              <a:rPr lang="en-US" sz="900" b="1" dirty="0"/>
              <a:t>Sponsored event with historical trivia first night of COSM</a:t>
            </a:r>
          </a:p>
          <a:p>
            <a:pPr marL="914400" lvl="1" indent="-457200" algn="l">
              <a:buFont typeface="Arial" panose="020B0604020202020204" pitchFamily="34" charset="0"/>
              <a:buChar char="•"/>
            </a:pPr>
            <a:r>
              <a:rPr lang="en-US" sz="900" b="1" dirty="0"/>
              <a:t>Plan for submitting as an official event for upcoming AHNS meeting</a:t>
            </a:r>
          </a:p>
          <a:p>
            <a:pPr marL="457200" indent="-457200" algn="l">
              <a:buFont typeface="Arial" panose="020B0604020202020204" pitchFamily="34" charset="0"/>
              <a:buChar char="•"/>
            </a:pPr>
            <a:r>
              <a:rPr lang="en-US" sz="1000" b="1" dirty="0"/>
              <a:t>History facts initiative</a:t>
            </a:r>
          </a:p>
          <a:p>
            <a:pPr marL="914400" lvl="1" indent="-457200" algn="l">
              <a:buFont typeface="Arial" panose="020B0604020202020204" pitchFamily="34" charset="0"/>
              <a:buChar char="•"/>
            </a:pPr>
            <a:r>
              <a:rPr lang="en-US" sz="900" b="1" dirty="0"/>
              <a:t>During COSM, slides between presentations featuring historical facts and resources</a:t>
            </a:r>
          </a:p>
          <a:p>
            <a:pPr algn="l"/>
            <a:r>
              <a:rPr lang="en-US" sz="1050" b="1" dirty="0"/>
              <a:t>Website Development</a:t>
            </a:r>
          </a:p>
          <a:p>
            <a:pPr marL="800100" lvl="1" indent="-342900" algn="l">
              <a:buFont typeface="Arial" panose="020B0604020202020204" pitchFamily="34" charset="0"/>
              <a:buChar char="•"/>
            </a:pPr>
            <a:r>
              <a:rPr lang="en-US" sz="900" b="1" dirty="0"/>
              <a:t>AHNS history section including living timeline, past presidents, landmark papers timeline with linked full text</a:t>
            </a:r>
          </a:p>
          <a:p>
            <a:pPr algn="l"/>
            <a:r>
              <a:rPr lang="en-US" sz="1050" b="1" dirty="0"/>
              <a:t>Webinar proposals</a:t>
            </a:r>
          </a:p>
          <a:p>
            <a:pPr marL="342900" indent="-342900" algn="l">
              <a:buFont typeface="Arial" panose="020B0604020202020204" pitchFamily="34" charset="0"/>
              <a:buChar char="•"/>
            </a:pPr>
            <a:r>
              <a:rPr lang="en-US" sz="1050" b="1" dirty="0"/>
              <a:t>“What history has taught us”</a:t>
            </a:r>
          </a:p>
          <a:p>
            <a:pPr marL="800100" lvl="1" indent="-342900" algn="l">
              <a:buFont typeface="Arial" panose="020B0604020202020204" pitchFamily="34" charset="0"/>
              <a:buChar char="•"/>
            </a:pPr>
            <a:r>
              <a:rPr lang="en-US" sz="900" b="1" dirty="0"/>
              <a:t>Live panel featuring influential figures in HNS surgery</a:t>
            </a:r>
          </a:p>
          <a:p>
            <a:pPr marL="800100" lvl="1" indent="-342900" algn="l">
              <a:buFont typeface="Arial" panose="020B0604020202020204" pitchFamily="34" charset="0"/>
              <a:buChar char="•"/>
            </a:pPr>
            <a:r>
              <a:rPr lang="en-US" sz="900" b="1" dirty="0"/>
              <a:t>ENT through the ages</a:t>
            </a:r>
          </a:p>
          <a:p>
            <a:pPr marL="1257300" lvl="2" indent="-342900" algn="l">
              <a:buFont typeface="Arial" panose="020B0604020202020204" pitchFamily="34" charset="0"/>
              <a:buChar char="•"/>
            </a:pPr>
            <a:r>
              <a:rPr lang="en-US" sz="700" b="1" dirty="0"/>
              <a:t>Historical perspectives of head and neck procedures (ancient Rome, </a:t>
            </a:r>
            <a:r>
              <a:rPr lang="en-US" sz="700" b="1" dirty="0" err="1"/>
              <a:t>etc</a:t>
            </a:r>
            <a:r>
              <a:rPr lang="en-US" sz="700" b="1" dirty="0"/>
              <a:t>)</a:t>
            </a:r>
          </a:p>
          <a:p>
            <a:pPr algn="l"/>
            <a:r>
              <a:rPr lang="en-US" sz="1050" b="1" dirty="0"/>
              <a:t>Plans for AHNS international meeting</a:t>
            </a:r>
          </a:p>
          <a:p>
            <a:pPr marL="800100" lvl="1" indent="-342900" algn="l">
              <a:buFont typeface="Arial" panose="020B0604020202020204" pitchFamily="34" charset="0"/>
              <a:buChar char="•"/>
            </a:pPr>
            <a:r>
              <a:rPr lang="en-US" sz="900" b="1" dirty="0"/>
              <a:t>Historians in medicine panel</a:t>
            </a:r>
          </a:p>
          <a:p>
            <a:pPr marL="800100" lvl="1" indent="-342900" algn="l">
              <a:buFont typeface="Arial" panose="020B0604020202020204" pitchFamily="34" charset="0"/>
              <a:buChar char="•"/>
            </a:pPr>
            <a:r>
              <a:rPr lang="en-US" sz="900" b="1" dirty="0"/>
              <a:t>Trivia night 2.0</a:t>
            </a:r>
          </a:p>
          <a:p>
            <a:pPr marL="800100" lvl="1" indent="-342900" algn="l">
              <a:buFont typeface="Arial" panose="020B0604020202020204" pitchFamily="34" charset="0"/>
              <a:buChar char="•"/>
            </a:pPr>
            <a:r>
              <a:rPr lang="en-US" sz="900" b="1" dirty="0"/>
              <a:t>Invited speaker (Dr. Lindsey Fitzharris – the </a:t>
            </a:r>
            <a:r>
              <a:rPr lang="en-US" sz="900" b="1" dirty="0" err="1"/>
              <a:t>facemaker</a:t>
            </a:r>
            <a:r>
              <a:rPr lang="en-US" sz="900" b="1" dirty="0"/>
              <a:t> about Dr. Gilles)</a:t>
            </a:r>
          </a:p>
          <a:p>
            <a:pPr marL="800100" lvl="1" indent="-342900" algn="l">
              <a:buFont typeface="Arial" panose="020B0604020202020204" pitchFamily="34" charset="0"/>
              <a:buChar char="•"/>
            </a:pPr>
            <a:r>
              <a:rPr lang="en-US" sz="900" b="1" dirty="0"/>
              <a:t>History facts in the AHNS meeting app</a:t>
            </a:r>
          </a:p>
          <a:p>
            <a:pPr algn="l"/>
            <a:r>
              <a:rPr lang="en-US" sz="1050" b="1" dirty="0"/>
              <a:t>Future plans</a:t>
            </a:r>
          </a:p>
          <a:p>
            <a:pPr marL="800100" lvl="1" indent="-342900" algn="l">
              <a:buFont typeface="Arial" panose="020B0604020202020204" pitchFamily="34" charset="0"/>
              <a:buChar char="•"/>
            </a:pPr>
            <a:r>
              <a:rPr lang="en-US" sz="900" b="1" dirty="0"/>
              <a:t>Consider history corner in journal</a:t>
            </a:r>
          </a:p>
          <a:p>
            <a:pPr marL="800100" lvl="1" indent="-342900" algn="l">
              <a:buFont typeface="Arial" panose="020B0604020202020204" pitchFamily="34" charset="0"/>
              <a:buChar char="•"/>
            </a:pPr>
            <a:r>
              <a:rPr lang="en-US" sz="900" b="1" dirty="0"/>
              <a:t>Journal club issue dedicated to historical topics</a:t>
            </a:r>
          </a:p>
          <a:p>
            <a:pPr algn="l"/>
            <a:r>
              <a:rPr lang="en-US" sz="1000" b="1" dirty="0"/>
              <a:t>	</a:t>
            </a:r>
          </a:p>
          <a:p>
            <a:pPr marL="342900" indent="-342900" algn="l">
              <a:buFont typeface="Arial" panose="020B0604020202020204" pitchFamily="34" charset="0"/>
              <a:buChar char="•"/>
            </a:pPr>
            <a:endParaRPr lang="en-US" sz="1000" dirty="0"/>
          </a:p>
          <a:p>
            <a:pPr lvl="1" algn="l"/>
            <a:endParaRPr lang="en-US" sz="800" dirty="0"/>
          </a:p>
        </p:txBody>
      </p:sp>
      <p:pic>
        <p:nvPicPr>
          <p:cNvPr id="4100" name="Picture 5" descr="C:\Documents and Settings\Marina\My Documents\AHNS Web Site\presentation2009\AHNSLogo.png">
            <a:extLst>
              <a:ext uri="{FF2B5EF4-FFF2-40B4-BE49-F238E27FC236}">
                <a16:creationId xmlns:a16="http://schemas.microsoft.com/office/drawing/2014/main" id="{7DCF7E2E-841E-F300-5BA9-4A009361EC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E8FBFB7E-7479-6BFC-D341-390A0E5DC33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6613267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33E5C6C-5E6C-20B5-6DF0-E28E6996B40A}"/>
              </a:ext>
            </a:extLst>
          </p:cNvPr>
          <p:cNvSpPr>
            <a:spLocks noGrp="1" noChangeArrowheads="1"/>
          </p:cNvSpPr>
          <p:nvPr>
            <p:ph type="ctrTitle"/>
          </p:nvPr>
        </p:nvSpPr>
        <p:spPr>
          <a:xfrm>
            <a:off x="0" y="1028700"/>
            <a:ext cx="9144000" cy="876300"/>
          </a:xfrm>
        </p:spPr>
        <p:txBody>
          <a:bodyPr/>
          <a:lstStyle/>
          <a:p>
            <a:pPr eaLnBrk="1" hangingPunct="1"/>
            <a:r>
              <a:rPr lang="en-US" altLang="en-US" b="1">
                <a:solidFill>
                  <a:schemeClr val="accent1"/>
                </a:solidFill>
                <a:latin typeface="Calibri" panose="020F0502020204030204" pitchFamily="34" charset="0"/>
              </a:rPr>
              <a:t>Publications and Awards Service</a:t>
            </a:r>
          </a:p>
        </p:txBody>
      </p:sp>
      <p:sp>
        <p:nvSpPr>
          <p:cNvPr id="4099" name="Rectangle 4">
            <a:extLst>
              <a:ext uri="{FF2B5EF4-FFF2-40B4-BE49-F238E27FC236}">
                <a16:creationId xmlns:a16="http://schemas.microsoft.com/office/drawing/2014/main" id="{B0D976D3-45AF-9406-109C-D80B1FB4750A}"/>
              </a:ext>
            </a:extLst>
          </p:cNvPr>
          <p:cNvSpPr>
            <a:spLocks noGrp="1" noChangeArrowheads="1"/>
          </p:cNvSpPr>
          <p:nvPr>
            <p:ph type="subTitle" idx="1"/>
          </p:nvPr>
        </p:nvSpPr>
        <p:spPr>
          <a:xfrm>
            <a:off x="4114800" y="1778000"/>
            <a:ext cx="4800600" cy="4851400"/>
          </a:xfrm>
        </p:spPr>
        <p:txBody>
          <a:bodyPr/>
          <a:lstStyle/>
          <a:p>
            <a:pPr algn="l">
              <a:lnSpc>
                <a:spcPct val="115000"/>
              </a:lnSpc>
              <a:spcAft>
                <a:spcPts val="800"/>
              </a:spcAft>
              <a:defRPr/>
            </a:pPr>
            <a:endParaRPr lang="en-US" sz="1000" b="1"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Robert Maxwell Byers Award</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b="1" kern="100" dirty="0">
                <a:latin typeface="Calibri" panose="020F0502020204030204" pitchFamily="34" charset="0"/>
                <a:ea typeface="Aptos" panose="020B0004020202020204" pitchFamily="34" charset="0"/>
                <a:cs typeface="Calibri" panose="020F0502020204030204" pitchFamily="34" charset="0"/>
              </a:rPr>
              <a:t>Abdullah A Memon - Medical College of Wisconsin </a:t>
            </a:r>
            <a:r>
              <a:rPr lang="en-US" sz="1000" i="1" kern="100" dirty="0">
                <a:latin typeface="Calibri" panose="020F0502020204030204" pitchFamily="34" charset="0"/>
                <a:ea typeface="Aptos" panose="020B0004020202020204" pitchFamily="34" charset="0"/>
                <a:cs typeface="Calibri" panose="020F0502020204030204" pitchFamily="34" charset="0"/>
              </a:rPr>
              <a:t>- Cancer-Testis Antigens as Novel Precision Immuno-oncologic Targets in HPV-negative Head and Neck Cancer</a:t>
            </a:r>
            <a:endParaRPr lang="en-US" sz="1000"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Best Prevention and Early Detection Papers - 1st Place</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b="1" kern="100" dirty="0">
                <a:latin typeface="Calibri" panose="020F0502020204030204" pitchFamily="34" charset="0"/>
                <a:ea typeface="Aptos" panose="020B0004020202020204" pitchFamily="34" charset="0"/>
                <a:cs typeface="Calibri" panose="020F0502020204030204" pitchFamily="34" charset="0"/>
              </a:rPr>
              <a:t>Robin Baudouin - Foch Hospital - Versailles/Paris-</a:t>
            </a:r>
            <a:r>
              <a:rPr lang="en-US" sz="1000" b="1" kern="100" dirty="0" err="1">
                <a:latin typeface="Calibri" panose="020F0502020204030204" pitchFamily="34" charset="0"/>
                <a:ea typeface="Aptos" panose="020B0004020202020204" pitchFamily="34" charset="0"/>
                <a:cs typeface="Calibri" panose="020F0502020204030204" pitchFamily="34" charset="0"/>
              </a:rPr>
              <a:t>Saclay</a:t>
            </a:r>
            <a:r>
              <a:rPr lang="en-US" sz="1000" b="1" kern="100" dirty="0">
                <a:latin typeface="Calibri" panose="020F0502020204030204" pitchFamily="34" charset="0"/>
                <a:ea typeface="Aptos" panose="020B0004020202020204" pitchFamily="34" charset="0"/>
                <a:cs typeface="Calibri" panose="020F0502020204030204" pitchFamily="34" charset="0"/>
              </a:rPr>
              <a:t> University </a:t>
            </a:r>
            <a:r>
              <a:rPr lang="en-US" sz="1000" kern="100" dirty="0">
                <a:latin typeface="Calibri" panose="020F0502020204030204" pitchFamily="34" charset="0"/>
                <a:ea typeface="Aptos" panose="020B0004020202020204" pitchFamily="34" charset="0"/>
                <a:cs typeface="Calibri" panose="020F0502020204030204" pitchFamily="34" charset="0"/>
              </a:rPr>
              <a:t>- </a:t>
            </a:r>
            <a:r>
              <a:rPr lang="en-US" sz="1000" i="1" kern="100" dirty="0">
                <a:latin typeface="Calibri" panose="020F0502020204030204" pitchFamily="34" charset="0"/>
                <a:ea typeface="Aptos" panose="020B0004020202020204" pitchFamily="34" charset="0"/>
                <a:cs typeface="Calibri" panose="020F0502020204030204" pitchFamily="34" charset="0"/>
              </a:rPr>
              <a:t>Machine Learning to Differentiate Mucosal Lesions from Laryngeal Immobility Using Voice Recordings</a:t>
            </a:r>
            <a:endParaRPr lang="en-US" sz="1000"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Best Prevention and Early Detection Papers - 2nd Place</a:t>
            </a:r>
            <a:r>
              <a:rPr lang="en-US" sz="1000" kern="100" dirty="0">
                <a:latin typeface="Calibri" panose="020F0502020204030204" pitchFamily="34" charset="0"/>
                <a:ea typeface="Aptos" panose="020B0004020202020204" pitchFamily="34" charset="0"/>
                <a:cs typeface="Calibri" panose="020F0502020204030204" pitchFamily="34" charset="0"/>
              </a:rPr>
              <a:t> </a:t>
            </a:r>
            <a:r>
              <a:rPr lang="en-US" sz="1000" b="1" kern="100" dirty="0">
                <a:latin typeface="Calibri" panose="020F0502020204030204" pitchFamily="34" charset="0"/>
                <a:ea typeface="Aptos" panose="020B0004020202020204" pitchFamily="34" charset="0"/>
                <a:cs typeface="Calibri" panose="020F0502020204030204" pitchFamily="34" charset="0"/>
              </a:rPr>
              <a:t>- Helena Kim - Northwestern University Feinberg School of Medicine </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i="1" kern="100" dirty="0">
                <a:latin typeface="Calibri" panose="020F0502020204030204" pitchFamily="34" charset="0"/>
                <a:ea typeface="Aptos" panose="020B0004020202020204" pitchFamily="34" charset="0"/>
                <a:cs typeface="Calibri" panose="020F0502020204030204" pitchFamily="34" charset="0"/>
              </a:rPr>
              <a:t>Associations of Food Environment with Oropharyngeal Cancer Prognosis among Younger Adults in the United States</a:t>
            </a:r>
            <a:endParaRPr lang="en-US" sz="1000"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Best Resident Clinical Paper</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b="1" kern="100" dirty="0">
                <a:latin typeface="Calibri" panose="020F0502020204030204" pitchFamily="34" charset="0"/>
                <a:ea typeface="Aptos" panose="020B0004020202020204" pitchFamily="34" charset="0"/>
                <a:cs typeface="Calibri" panose="020F0502020204030204" pitchFamily="34" charset="0"/>
              </a:rPr>
              <a:t>Traeden D Wilson, MD </a:t>
            </a:r>
            <a:r>
              <a:rPr lang="en-US" sz="1000" kern="100" dirty="0">
                <a:latin typeface="Calibri" panose="020F0502020204030204" pitchFamily="34" charset="0"/>
                <a:ea typeface="Aptos" panose="020B0004020202020204" pitchFamily="34" charset="0"/>
                <a:cs typeface="Calibri" panose="020F0502020204030204" pitchFamily="34" charset="0"/>
              </a:rPr>
              <a:t>– </a:t>
            </a:r>
            <a:r>
              <a:rPr lang="en-US" sz="1000" dirty="0">
                <a:latin typeface="Calibri" panose="020F0502020204030204" pitchFamily="34" charset="0"/>
                <a:cs typeface="Calibri" panose="020F0502020204030204" pitchFamily="34" charset="0"/>
              </a:rPr>
              <a:t>Loma Linda University Healthcare</a:t>
            </a:r>
            <a:r>
              <a:rPr lang="en-US" sz="1000" kern="100" dirty="0">
                <a:latin typeface="Calibri" panose="020F0502020204030204" pitchFamily="34" charset="0"/>
                <a:ea typeface="Aptos" panose="020B0004020202020204" pitchFamily="34" charset="0"/>
                <a:cs typeface="Calibri" panose="020F0502020204030204" pitchFamily="34" charset="0"/>
              </a:rPr>
              <a:t>- </a:t>
            </a:r>
            <a:r>
              <a:rPr lang="en-US" sz="1000" i="1" kern="100" dirty="0">
                <a:latin typeface="Calibri" panose="020F0502020204030204" pitchFamily="34" charset="0"/>
                <a:ea typeface="Aptos" panose="020B0004020202020204" pitchFamily="34" charset="0"/>
                <a:cs typeface="Calibri" panose="020F0502020204030204" pitchFamily="34" charset="0"/>
              </a:rPr>
              <a:t>The Epigenetic link between Psychosocial Stress and Survival of Oral Squamous Cell Carcinoma</a:t>
            </a:r>
            <a:endParaRPr lang="en-US" sz="1000"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Randal Weber, MD Award for Quality, Safety and Value in Head and Neck Oncology - Nana-Hawwa Abdul-Rahman, MS - University of Pittsburgh School of Medicine </a:t>
            </a:r>
            <a:r>
              <a:rPr lang="en-US" sz="1000" kern="100" dirty="0">
                <a:latin typeface="Calibri" panose="020F0502020204030204" pitchFamily="34" charset="0"/>
                <a:ea typeface="Aptos" panose="020B0004020202020204" pitchFamily="34" charset="0"/>
                <a:cs typeface="Calibri" panose="020F0502020204030204" pitchFamily="34" charset="0"/>
              </a:rPr>
              <a:t>-</a:t>
            </a:r>
            <a:r>
              <a:rPr lang="en-US" sz="1000" i="1" kern="100" dirty="0">
                <a:latin typeface="Calibri" panose="020F0502020204030204" pitchFamily="34" charset="0"/>
                <a:ea typeface="Aptos" panose="020B0004020202020204" pitchFamily="34" charset="0"/>
                <a:cs typeface="Calibri" panose="020F0502020204030204" pitchFamily="34" charset="0"/>
              </a:rPr>
              <a:t>Improving Prediction of Postoperative Pulmonary Complications Following Oncologic Head and Neck Surgery with Microvascular Free Flap Reconstruction</a:t>
            </a:r>
            <a:endParaRPr lang="en-US" sz="1000" kern="100" dirty="0">
              <a:latin typeface="Calibri" panose="020F0502020204030204" pitchFamily="34" charset="0"/>
              <a:ea typeface="Aptos" panose="020B0004020202020204" pitchFamily="34" charset="0"/>
              <a:cs typeface="Calibri" panose="020F0502020204030204" pitchFamily="34" charset="0"/>
            </a:endParaRPr>
          </a:p>
          <a:p>
            <a:pPr algn="l">
              <a:lnSpc>
                <a:spcPct val="115000"/>
              </a:lnSpc>
              <a:spcAft>
                <a:spcPts val="800"/>
              </a:spcAft>
              <a:defRPr/>
            </a:pPr>
            <a:r>
              <a:rPr lang="en-US" sz="1000" b="1" kern="100" dirty="0">
                <a:latin typeface="Calibri" panose="020F0502020204030204" pitchFamily="34" charset="0"/>
                <a:ea typeface="Aptos" panose="020B0004020202020204" pitchFamily="34" charset="0"/>
                <a:cs typeface="Calibri" panose="020F0502020204030204" pitchFamily="34" charset="0"/>
              </a:rPr>
              <a:t>Best Resident Basic Science Research Paper</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b="1" kern="100" dirty="0">
                <a:latin typeface="Calibri" panose="020F0502020204030204" pitchFamily="34" charset="0"/>
                <a:ea typeface="Aptos" panose="020B0004020202020204" pitchFamily="34" charset="0"/>
                <a:cs typeface="Calibri" panose="020F0502020204030204" pitchFamily="34" charset="0"/>
              </a:rPr>
              <a:t>Tolani </a:t>
            </a:r>
            <a:r>
              <a:rPr lang="en-US" sz="1000" b="1" kern="100" dirty="0" err="1">
                <a:latin typeface="Calibri" panose="020F0502020204030204" pitchFamily="34" charset="0"/>
                <a:ea typeface="Aptos" panose="020B0004020202020204" pitchFamily="34" charset="0"/>
                <a:cs typeface="Calibri" panose="020F0502020204030204" pitchFamily="34" charset="0"/>
              </a:rPr>
              <a:t>Olonisakin</a:t>
            </a:r>
            <a:r>
              <a:rPr lang="en-US" sz="1000" b="1" kern="100" dirty="0">
                <a:latin typeface="Calibri" panose="020F0502020204030204" pitchFamily="34" charset="0"/>
                <a:ea typeface="Aptos" panose="020B0004020202020204" pitchFamily="34" charset="0"/>
                <a:cs typeface="Calibri" panose="020F0502020204030204" pitchFamily="34" charset="0"/>
              </a:rPr>
              <a:t>, MD, PhD - Johns Hopkins Hospital</a:t>
            </a:r>
            <a:r>
              <a:rPr lang="en-US" sz="1000" kern="100" dirty="0">
                <a:latin typeface="Calibri" panose="020F0502020204030204" pitchFamily="34" charset="0"/>
                <a:ea typeface="Aptos" panose="020B0004020202020204" pitchFamily="34" charset="0"/>
                <a:cs typeface="Calibri" panose="020F0502020204030204" pitchFamily="34" charset="0"/>
              </a:rPr>
              <a:t> - </a:t>
            </a:r>
            <a:r>
              <a:rPr lang="en-US" sz="1000" i="1" kern="100" dirty="0" err="1">
                <a:latin typeface="Calibri" panose="020F0502020204030204" pitchFamily="34" charset="0"/>
                <a:ea typeface="Aptos" panose="020B0004020202020204" pitchFamily="34" charset="0"/>
                <a:cs typeface="Calibri" panose="020F0502020204030204" pitchFamily="34" charset="0"/>
              </a:rPr>
              <a:t>scRNA</a:t>
            </a:r>
            <a:r>
              <a:rPr lang="en-US" sz="1000" i="1" kern="100" dirty="0">
                <a:latin typeface="Calibri" panose="020F0502020204030204" pitchFamily="34" charset="0"/>
                <a:ea typeface="Aptos" panose="020B0004020202020204" pitchFamily="34" charset="0"/>
                <a:cs typeface="Calibri" panose="020F0502020204030204" pitchFamily="34" charset="0"/>
              </a:rPr>
              <a:t>-seq and genomics analyses reveal key mechanisms of inverted papilloma-associated sinonasal squamous cell carcinoma malignant transformation</a:t>
            </a:r>
            <a:endParaRPr lang="en-US" sz="1000" kern="100" dirty="0">
              <a:latin typeface="Calibri" panose="020F0502020204030204" pitchFamily="34" charset="0"/>
              <a:ea typeface="Aptos" panose="020B0004020202020204" pitchFamily="34" charset="0"/>
              <a:cs typeface="Calibri" panose="020F050202020403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F4DC1FCE-9468-04B8-DDDA-8ED68AFB9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CFBE8196-40BC-20CA-B97C-867C3B100AA5}"/>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5" name="TextBox 4">
            <a:extLst>
              <a:ext uri="{FF2B5EF4-FFF2-40B4-BE49-F238E27FC236}">
                <a16:creationId xmlns:a16="http://schemas.microsoft.com/office/drawing/2014/main" id="{10A9B2FB-36E6-D704-4B8A-F2C68B008B0A}"/>
              </a:ext>
            </a:extLst>
          </p:cNvPr>
          <p:cNvSpPr txBox="1"/>
          <p:nvPr/>
        </p:nvSpPr>
        <p:spPr>
          <a:xfrm>
            <a:off x="417513" y="1778000"/>
            <a:ext cx="3087687" cy="1027113"/>
          </a:xfrm>
          <a:prstGeom prst="rect">
            <a:avLst/>
          </a:prstGeom>
          <a:noFill/>
        </p:spPr>
        <p:txBody>
          <a:bodyPr>
            <a:spAutoFit/>
          </a:bodyPr>
          <a:lstStyle/>
          <a:p>
            <a:pPr>
              <a:lnSpc>
                <a:spcPct val="115000"/>
              </a:lnSpc>
              <a:spcAft>
                <a:spcPts val="800"/>
              </a:spcAft>
              <a:defRPr/>
            </a:pPr>
            <a:r>
              <a:rPr lang="en-US" sz="1600" b="1" kern="100" dirty="0">
                <a:latin typeface="Calibri" panose="020F0502020204030204" pitchFamily="34" charset="0"/>
                <a:ea typeface="Aptos" panose="020B0004020202020204" pitchFamily="34" charset="0"/>
                <a:cs typeface="Calibri" panose="020F0502020204030204" pitchFamily="34" charset="0"/>
              </a:rPr>
              <a:t>Tony Eskander, MD, </a:t>
            </a:r>
            <a:r>
              <a:rPr lang="en-US" sz="1400" b="1" dirty="0" err="1">
                <a:solidFill>
                  <a:srgbClr val="222222"/>
                </a:solidFill>
                <a:latin typeface="Open Sans" panose="020B0606030504020204" pitchFamily="34" charset="0"/>
              </a:rPr>
              <a:t>Sc,M</a:t>
            </a:r>
            <a:r>
              <a:rPr lang="en-US" sz="1400" b="1">
                <a:solidFill>
                  <a:srgbClr val="222222"/>
                </a:solidFill>
                <a:latin typeface="Open Sans" panose="020B0606030504020204" pitchFamily="34" charset="0"/>
              </a:rPr>
              <a:t>.</a:t>
            </a:r>
            <a:r>
              <a:rPr lang="en-US" sz="1600" b="1" kern="100">
                <a:latin typeface="Calibri" panose="020F0502020204030204" pitchFamily="34" charset="0"/>
                <a:ea typeface="Aptos" panose="020B0004020202020204" pitchFamily="34" charset="0"/>
                <a:cs typeface="Calibri" panose="020F0502020204030204" pitchFamily="34" charset="0"/>
              </a:rPr>
              <a:t>– </a:t>
            </a:r>
            <a:r>
              <a:rPr lang="en-US" sz="1600" b="1" kern="100" dirty="0">
                <a:latin typeface="Calibri" panose="020F0502020204030204" pitchFamily="34" charset="0"/>
                <a:ea typeface="Aptos" panose="020B0004020202020204" pitchFamily="34" charset="0"/>
                <a:cs typeface="Calibri" panose="020F0502020204030204" pitchFamily="34" charset="0"/>
              </a:rPr>
              <a:t>Chair</a:t>
            </a:r>
          </a:p>
          <a:p>
            <a:pPr>
              <a:lnSpc>
                <a:spcPct val="115000"/>
              </a:lnSpc>
              <a:spcAft>
                <a:spcPts val="800"/>
              </a:spcAft>
              <a:defRPr/>
            </a:pPr>
            <a:r>
              <a:rPr lang="en-US" sz="1600" b="1" kern="100" dirty="0">
                <a:latin typeface="Calibri" panose="020F0502020204030204" pitchFamily="34" charset="0"/>
                <a:ea typeface="Aptos" panose="020B0004020202020204" pitchFamily="34" charset="0"/>
                <a:cs typeface="Calibri" panose="020F0502020204030204" pitchFamily="34" charset="0"/>
              </a:rPr>
              <a:t>Louise Davies, MD, MS – Vice-Chair</a:t>
            </a:r>
          </a:p>
        </p:txBody>
      </p:sp>
      <p:sp>
        <p:nvSpPr>
          <p:cNvPr id="7" name="TextBox 6">
            <a:extLst>
              <a:ext uri="{FF2B5EF4-FFF2-40B4-BE49-F238E27FC236}">
                <a16:creationId xmlns:a16="http://schemas.microsoft.com/office/drawing/2014/main" id="{DB0A49E8-0748-8C3B-A089-0C1203C0248F}"/>
              </a:ext>
            </a:extLst>
          </p:cNvPr>
          <p:cNvSpPr txBox="1"/>
          <p:nvPr/>
        </p:nvSpPr>
        <p:spPr>
          <a:xfrm>
            <a:off x="304800" y="2654300"/>
            <a:ext cx="4108450" cy="2778125"/>
          </a:xfrm>
          <a:prstGeom prst="rect">
            <a:avLst/>
          </a:prstGeom>
          <a:noFill/>
        </p:spPr>
        <p:txBody>
          <a:bodyPr>
            <a:spAutoFit/>
          </a:bodyPr>
          <a:lstStyle/>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-2024 / 15 submissions; 2025 / 23 submissions</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**Visual Abstracts </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**Upcoming International Meeting </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 increase members (double) </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 engagement of section chairs </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**Increase engagement with NEW JOURNAL</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**Modify Bylaws with New Journal   </a:t>
            </a:r>
          </a:p>
          <a:p>
            <a:pPr>
              <a:lnSpc>
                <a:spcPct val="115000"/>
              </a:lnSpc>
              <a:spcAft>
                <a:spcPts val="800"/>
              </a:spcAft>
              <a:defRPr/>
            </a:pPr>
            <a:r>
              <a:rPr lang="en-US" sz="1400" kern="100" dirty="0">
                <a:latin typeface="Calibri" panose="020F0502020204030204" pitchFamily="34" charset="0"/>
                <a:ea typeface="Aptos" panose="020B0004020202020204" pitchFamily="34" charset="0"/>
                <a:cs typeface="Calibri" panose="020F0502020204030204" pitchFamily="34" charset="0"/>
              </a:rPr>
              <a:t>**Increased Social Media Presence </a:t>
            </a:r>
          </a:p>
        </p:txBody>
      </p:sp>
      <p:sp>
        <p:nvSpPr>
          <p:cNvPr id="9" name="TextBox 8">
            <a:extLst>
              <a:ext uri="{FF2B5EF4-FFF2-40B4-BE49-F238E27FC236}">
                <a16:creationId xmlns:a16="http://schemas.microsoft.com/office/drawing/2014/main" id="{1CF8D8F8-7746-249A-66EA-C7D1A3DDEE55}"/>
              </a:ext>
            </a:extLst>
          </p:cNvPr>
          <p:cNvSpPr txBox="1"/>
          <p:nvPr/>
        </p:nvSpPr>
        <p:spPr>
          <a:xfrm>
            <a:off x="1908175" y="5395913"/>
            <a:ext cx="2182813" cy="1477962"/>
          </a:xfrm>
          <a:prstGeom prst="rect">
            <a:avLst/>
          </a:prstGeom>
          <a:noFill/>
        </p:spPr>
        <p:txBody>
          <a:bodyPr>
            <a:spAutoFit/>
          </a:bodyPr>
          <a:lstStyle/>
          <a:p>
            <a:pPr>
              <a:defRPr/>
            </a:pPr>
            <a:r>
              <a:rPr lang="en-US" sz="1000" b="1" i="1" u="sng" kern="100" dirty="0">
                <a:latin typeface="Calibri" panose="020F0502020204030204" pitchFamily="34" charset="0"/>
                <a:ea typeface="Aptos" panose="020B0004020202020204" pitchFamily="34" charset="0"/>
                <a:cs typeface="Calibri" panose="020F0502020204030204" pitchFamily="34" charset="0"/>
              </a:rPr>
              <a:t>Reviewers</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Tony Eskander </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Louise Davies</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Raymond Chai</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Evan Graboyes</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Linda Yin</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Nagashree </a:t>
            </a:r>
            <a:r>
              <a:rPr lang="en-US" sz="800" b="1" kern="100" dirty="0" err="1">
                <a:latin typeface="Calibri" panose="020F0502020204030204" pitchFamily="34" charset="0"/>
                <a:ea typeface="Aptos" panose="020B0004020202020204" pitchFamily="34" charset="0"/>
                <a:cs typeface="Calibri" panose="020F0502020204030204" pitchFamily="34" charset="0"/>
              </a:rPr>
              <a:t>Seetharamu</a:t>
            </a:r>
            <a:endParaRPr lang="en-US" sz="800" b="1" kern="100" dirty="0">
              <a:latin typeface="Calibri" panose="020F0502020204030204" pitchFamily="34" charset="0"/>
              <a:ea typeface="Aptos" panose="020B0004020202020204" pitchFamily="34" charset="0"/>
              <a:cs typeface="Calibri" panose="020F0502020204030204" pitchFamily="34" charset="0"/>
            </a:endParaRP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Tam Ramsey</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Carly Barbon</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Huang</a:t>
            </a:r>
          </a:p>
          <a:p>
            <a:pPr marL="342900" indent="-342900">
              <a:buFont typeface="Symbol" panose="05050102010706020507" pitchFamily="18" charset="2"/>
              <a:buChar char=""/>
              <a:defRPr/>
            </a:pPr>
            <a:r>
              <a:rPr lang="en-US" sz="800" b="1" kern="100" dirty="0">
                <a:latin typeface="Calibri" panose="020F0502020204030204" pitchFamily="34" charset="0"/>
                <a:ea typeface="Aptos" panose="020B0004020202020204" pitchFamily="34" charset="0"/>
                <a:cs typeface="Calibri" panose="020F0502020204030204" pitchFamily="34" charset="0"/>
              </a:rPr>
              <a:t>Thomas Gal</a:t>
            </a:r>
          </a:p>
        </p:txBody>
      </p:sp>
      <p:sp>
        <p:nvSpPr>
          <p:cNvPr id="10" name="Arrow: Right 9">
            <a:extLst>
              <a:ext uri="{FF2B5EF4-FFF2-40B4-BE49-F238E27FC236}">
                <a16:creationId xmlns:a16="http://schemas.microsoft.com/office/drawing/2014/main" id="{B8C9E6DC-FF2F-B2D8-33D8-6AAFE2A2FD60}"/>
              </a:ext>
            </a:extLst>
          </p:cNvPr>
          <p:cNvSpPr/>
          <p:nvPr/>
        </p:nvSpPr>
        <p:spPr bwMode="auto">
          <a:xfrm>
            <a:off x="833438" y="5889625"/>
            <a:ext cx="977900" cy="484188"/>
          </a:xfrm>
          <a:prstGeom prst="rightArrow">
            <a:avLst/>
          </a:prstGeom>
          <a:solidFill>
            <a:schemeClr val="tx2">
              <a:lumMod val="5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endParaRPr lang="en-US" sz="600">
              <a:latin typeface="Arial" charset="0"/>
            </a:endParaRPr>
          </a:p>
        </p:txBody>
      </p:sp>
    </p:spTree>
    <p:extLst>
      <p:ext uri="{BB962C8B-B14F-4D97-AF65-F5344CB8AC3E}">
        <p14:creationId xmlns:p14="http://schemas.microsoft.com/office/powerpoint/2010/main" val="32902086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Documents and Settings\Marina\My Documents\AHNS Web Site\presentation2009\AHNSLogo.png">
            <a:extLst>
              <a:ext uri="{FF2B5EF4-FFF2-40B4-BE49-F238E27FC236}">
                <a16:creationId xmlns:a16="http://schemas.microsoft.com/office/drawing/2014/main" id="{AD75141B-C500-AFA7-1CEE-38F736AFFB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7">
            <a:extLst>
              <a:ext uri="{FF2B5EF4-FFF2-40B4-BE49-F238E27FC236}">
                <a16:creationId xmlns:a16="http://schemas.microsoft.com/office/drawing/2014/main" id="{0F896040-9750-9C1B-DF62-7DD40A446991}"/>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4100" name="Title 1">
            <a:extLst>
              <a:ext uri="{FF2B5EF4-FFF2-40B4-BE49-F238E27FC236}">
                <a16:creationId xmlns:a16="http://schemas.microsoft.com/office/drawing/2014/main" id="{651B8822-7CDE-CFD7-BED2-0E7858E34865}"/>
              </a:ext>
            </a:extLst>
          </p:cNvPr>
          <p:cNvSpPr>
            <a:spLocks noGrp="1" noChangeArrowheads="1"/>
          </p:cNvSpPr>
          <p:nvPr>
            <p:ph type="ctrTitle"/>
          </p:nvPr>
        </p:nvSpPr>
        <p:spPr>
          <a:xfrm>
            <a:off x="-76200" y="838200"/>
            <a:ext cx="9144000" cy="1257300"/>
          </a:xfrm>
        </p:spPr>
        <p:txBody>
          <a:bodyPr/>
          <a:lstStyle/>
          <a:p>
            <a:r>
              <a:rPr lang="en-US" altLang="en-US" sz="2400" b="1">
                <a:solidFill>
                  <a:schemeClr val="tx2"/>
                </a:solidFill>
              </a:rPr>
              <a:t>AHNS Website and Social Media Service</a:t>
            </a:r>
            <a:br>
              <a:rPr lang="en-US" altLang="en-US" sz="2400" b="1">
                <a:solidFill>
                  <a:schemeClr val="tx2"/>
                </a:solidFill>
              </a:rPr>
            </a:br>
            <a:r>
              <a:rPr lang="en-US" altLang="en-US" sz="2400" b="1">
                <a:solidFill>
                  <a:schemeClr val="tx2"/>
                </a:solidFill>
              </a:rPr>
              <a:t>Baran Sumer, Caitlin McMullen</a:t>
            </a:r>
          </a:p>
        </p:txBody>
      </p:sp>
      <p:sp>
        <p:nvSpPr>
          <p:cNvPr id="4" name="Content Placeholder 2">
            <a:extLst>
              <a:ext uri="{FF2B5EF4-FFF2-40B4-BE49-F238E27FC236}">
                <a16:creationId xmlns:a16="http://schemas.microsoft.com/office/drawing/2014/main" id="{9F060511-7316-2727-C33A-6759252943A0}"/>
              </a:ext>
            </a:extLst>
          </p:cNvPr>
          <p:cNvSpPr txBox="1">
            <a:spLocks/>
          </p:cNvSpPr>
          <p:nvPr/>
        </p:nvSpPr>
        <p:spPr>
          <a:xfrm>
            <a:off x="381000" y="1825625"/>
            <a:ext cx="8229600" cy="435133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endParaRPr lang="en-US" dirty="0">
              <a:solidFill>
                <a:sysClr val="windowText" lastClr="000000"/>
              </a:solidFill>
            </a:endParaRPr>
          </a:p>
          <a:p>
            <a:pPr fontAlgn="auto">
              <a:spcAft>
                <a:spcPts val="0"/>
              </a:spcAft>
              <a:defRPr/>
            </a:pPr>
            <a:r>
              <a:rPr lang="en-US" dirty="0">
                <a:solidFill>
                  <a:sysClr val="windowText" lastClr="000000"/>
                </a:solidFill>
              </a:rPr>
              <a:t>Website overhaul: reorganized and updated for COSM, further improvements coming</a:t>
            </a:r>
          </a:p>
          <a:p>
            <a:pPr fontAlgn="auto">
              <a:spcAft>
                <a:spcPts val="0"/>
              </a:spcAft>
              <a:defRPr/>
            </a:pPr>
            <a:r>
              <a:rPr lang="en-US" dirty="0">
                <a:solidFill>
                  <a:sysClr val="windowText" lastClr="000000"/>
                </a:solidFill>
              </a:rPr>
              <a:t>Mission statement to clarified audience and goals - approved</a:t>
            </a:r>
          </a:p>
          <a:p>
            <a:pPr fontAlgn="auto">
              <a:spcAft>
                <a:spcPts val="0"/>
              </a:spcAft>
              <a:defRPr/>
            </a:pPr>
            <a:r>
              <a:rPr lang="en-US" dirty="0">
                <a:solidFill>
                  <a:sysClr val="windowText" lastClr="000000"/>
                </a:solidFill>
              </a:rPr>
              <a:t>Systematic Guidelines and Workflow established for creating content and the publishing - approved</a:t>
            </a:r>
          </a:p>
          <a:p>
            <a:pPr fontAlgn="auto">
              <a:spcAft>
                <a:spcPts val="0"/>
              </a:spcAft>
              <a:defRPr/>
            </a:pPr>
            <a:r>
              <a:rPr lang="en-US" dirty="0">
                <a:solidFill>
                  <a:sysClr val="windowText" lastClr="000000"/>
                </a:solidFill>
              </a:rPr>
              <a:t>Promotion of Annual Meeting program and HNC awareness month by engaging sections for content</a:t>
            </a:r>
          </a:p>
          <a:p>
            <a:pPr marL="0" indent="0" fontAlgn="auto">
              <a:spcAft>
                <a:spcPts val="0"/>
              </a:spcAft>
              <a:buFont typeface="Arial" panose="020B0604020202020204" pitchFamily="34" charset="0"/>
              <a:buNone/>
              <a:defRPr/>
            </a:pPr>
            <a:r>
              <a:rPr lang="en-US" dirty="0">
                <a:solidFill>
                  <a:sysClr val="windowText" lastClr="000000"/>
                </a:solidFill>
              </a:rPr>
              <a:t>Future Plans:</a:t>
            </a:r>
          </a:p>
          <a:p>
            <a:pPr fontAlgn="auto">
              <a:spcAft>
                <a:spcPts val="0"/>
              </a:spcAft>
              <a:defRPr/>
            </a:pPr>
            <a:r>
              <a:rPr lang="en-US" dirty="0">
                <a:solidFill>
                  <a:sysClr val="windowText" lastClr="000000"/>
                </a:solidFill>
              </a:rPr>
              <a:t>Professionalism guidelines for content creation underway</a:t>
            </a:r>
          </a:p>
          <a:p>
            <a:pPr fontAlgn="auto">
              <a:spcAft>
                <a:spcPts val="0"/>
              </a:spcAft>
              <a:defRPr/>
            </a:pPr>
            <a:r>
              <a:rPr lang="en-US" dirty="0">
                <a:solidFill>
                  <a:sysClr val="windowText" lastClr="000000"/>
                </a:solidFill>
              </a:rPr>
              <a:t>Connect and coordinate with individual services/sections for content development and submission and introduce new website design</a:t>
            </a:r>
          </a:p>
          <a:p>
            <a:pPr marL="0" indent="0" fontAlgn="auto">
              <a:spcAft>
                <a:spcPts val="0"/>
              </a:spcAft>
              <a:buFont typeface="Arial" panose="020B0604020202020204" pitchFamily="34" charset="0"/>
              <a:buNone/>
              <a:defRPr/>
            </a:pPr>
            <a:endParaRPr lang="en-US" dirty="0">
              <a:solidFill>
                <a:sysClr val="windowText" lastClr="000000"/>
              </a:solidFill>
            </a:endParaRPr>
          </a:p>
        </p:txBody>
      </p:sp>
    </p:spTree>
    <p:extLst>
      <p:ext uri="{BB962C8B-B14F-4D97-AF65-F5344CB8AC3E}">
        <p14:creationId xmlns:p14="http://schemas.microsoft.com/office/powerpoint/2010/main" val="4249996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99D299-A90F-0355-85F1-21D366E490CC}"/>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2B2BB97F-F1CA-A89D-102E-ACDA82DAE5E9}"/>
              </a:ext>
            </a:extLst>
          </p:cNvPr>
          <p:cNvSpPr>
            <a:spLocks noGrp="1" noChangeArrowheads="1"/>
          </p:cNvSpPr>
          <p:nvPr>
            <p:ph type="ctrTitle"/>
          </p:nvPr>
        </p:nvSpPr>
        <p:spPr>
          <a:xfrm>
            <a:off x="76200" y="2677319"/>
            <a:ext cx="9144000" cy="1503362"/>
          </a:xfrm>
        </p:spPr>
        <p:txBody>
          <a:bodyPr/>
          <a:lstStyle/>
          <a:p>
            <a:pPr eaLnBrk="1" hangingPunct="1"/>
            <a:r>
              <a:rPr lang="en-US" altLang="en-US" b="1" dirty="0">
                <a:solidFill>
                  <a:schemeClr val="accent1"/>
                </a:solidFill>
                <a:latin typeface="Calibri" panose="020F0502020204030204" pitchFamily="34" charset="0"/>
              </a:rPr>
              <a:t>EDUCATION DIVISION</a:t>
            </a:r>
          </a:p>
        </p:txBody>
      </p:sp>
      <p:sp>
        <p:nvSpPr>
          <p:cNvPr id="4099" name="Rectangle 4">
            <a:extLst>
              <a:ext uri="{FF2B5EF4-FFF2-40B4-BE49-F238E27FC236}">
                <a16:creationId xmlns:a16="http://schemas.microsoft.com/office/drawing/2014/main" id="{19D40577-6CC7-A34C-E8D3-F22ECB60C657}"/>
              </a:ext>
            </a:extLst>
          </p:cNvPr>
          <p:cNvSpPr>
            <a:spLocks noGrp="1" noChangeArrowheads="1"/>
          </p:cNvSpPr>
          <p:nvPr>
            <p:ph type="subTitle" idx="1"/>
          </p:nvPr>
        </p:nvSpPr>
        <p:spPr>
          <a:xfrm>
            <a:off x="0" y="4610100"/>
            <a:ext cx="8839200" cy="4191000"/>
          </a:xfrm>
        </p:spPr>
        <p:txBody>
          <a:bodyPr/>
          <a:lstStyle/>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C07D1699-234B-14FA-54EA-48853096BF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4AFBA0F4-C1D5-97CF-D416-AD8CCB75A2DB}"/>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22758254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82ED1E27-1180-B21B-49AB-0DAF4A876633}"/>
              </a:ext>
            </a:extLst>
          </p:cNvPr>
          <p:cNvSpPr>
            <a:spLocks noGrp="1" noChangeArrowheads="1"/>
          </p:cNvSpPr>
          <p:nvPr>
            <p:ph type="ctrTitle"/>
          </p:nvPr>
        </p:nvSpPr>
        <p:spPr>
          <a:xfrm>
            <a:off x="0" y="1230313"/>
            <a:ext cx="9144000" cy="627062"/>
          </a:xfrm>
        </p:spPr>
        <p:txBody>
          <a:bodyPr/>
          <a:lstStyle/>
          <a:p>
            <a:pPr eaLnBrk="1" hangingPunct="1"/>
            <a:r>
              <a:rPr lang="en-US" altLang="en-US" sz="3200" b="1">
                <a:solidFill>
                  <a:schemeClr val="accent1"/>
                </a:solidFill>
                <a:latin typeface="Calibri" panose="020F0502020204030204" pitchFamily="34" charset="0"/>
              </a:rPr>
              <a:t>Advanced Training Council</a:t>
            </a:r>
          </a:p>
        </p:txBody>
      </p:sp>
      <p:pic>
        <p:nvPicPr>
          <p:cNvPr id="4099" name="Picture 5" descr="C:\Documents and Settings\Marina\My Documents\AHNS Web Site\presentation2009\AHNSLogo.png">
            <a:extLst>
              <a:ext uri="{FF2B5EF4-FFF2-40B4-BE49-F238E27FC236}">
                <a16:creationId xmlns:a16="http://schemas.microsoft.com/office/drawing/2014/main" id="{61D9737E-5C3D-DF24-661A-6345671A5A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C9E67F97-9279-766B-E2FB-0966868D5BF3}"/>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3" name="TextBox 2">
            <a:extLst>
              <a:ext uri="{FF2B5EF4-FFF2-40B4-BE49-F238E27FC236}">
                <a16:creationId xmlns:a16="http://schemas.microsoft.com/office/drawing/2014/main" id="{D0327E53-362B-D4CA-32CA-2694993AEFF5}"/>
              </a:ext>
            </a:extLst>
          </p:cNvPr>
          <p:cNvSpPr txBox="1"/>
          <p:nvPr/>
        </p:nvSpPr>
        <p:spPr>
          <a:xfrm>
            <a:off x="533400" y="2209800"/>
            <a:ext cx="8382000" cy="3962400"/>
          </a:xfrm>
          <a:prstGeom prst="rect">
            <a:avLst/>
          </a:prstGeom>
          <a:noFill/>
        </p:spPr>
        <p:txBody>
          <a:bodyPr>
            <a:spAutoFit/>
          </a:bodyPr>
          <a:lstStyle/>
          <a:p>
            <a:pPr marL="285750" indent="-285750">
              <a:buFont typeface="Arial" panose="020B0604020202020204" pitchFamily="34" charset="0"/>
              <a:buChar char="•"/>
              <a:defRPr/>
            </a:pPr>
            <a:r>
              <a:rPr lang="en-US" sz="1800" dirty="0">
                <a:solidFill>
                  <a:srgbClr val="1A1A70"/>
                </a:solidFill>
                <a:latin typeface="Arial" panose="020B0604020202020204" pitchFamily="34" charset="0"/>
              </a:rPr>
              <a:t>2 new Head and Neck Fellowships approved – USC, Mayo Rochester</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3 new accreditation applications declined: UNLV, Yale, Sarasota Memorial Hospital</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1 new fellowship application to be site visited or reviewed – Rutgers University</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3 programs re-reaccredited this year - Ohio, MEEI, Jefferson</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1 re-accreditation application pending approval</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9 new Program Directors approved – University of Southern California, University of Michigan, University of California, San Francisco. Moffitt Cancer Center, University of California-Davis, Johns Hopkins, University of Pennsylvania, Henry Ford Hospital, University of Pittsburgh</a:t>
            </a:r>
          </a:p>
          <a:p>
            <a:pPr marL="285750" indent="-285750">
              <a:spcBef>
                <a:spcPts val="600"/>
              </a:spcBef>
              <a:buFont typeface="Arial" panose="020B0604020202020204" pitchFamily="34" charset="0"/>
              <a:buChar char="•"/>
              <a:defRPr/>
            </a:pPr>
            <a:r>
              <a:rPr lang="en-US" sz="1800" dirty="0">
                <a:solidFill>
                  <a:srgbClr val="1A1A70"/>
                </a:solidFill>
                <a:latin typeface="Arial" panose="020B0604020202020204" pitchFamily="34" charset="0"/>
              </a:rPr>
              <a:t>ATC Subdomain being built</a:t>
            </a:r>
          </a:p>
          <a:p>
            <a:pPr>
              <a:defRPr/>
            </a:pPr>
            <a:endParaRPr lang="en-US" dirty="0"/>
          </a:p>
        </p:txBody>
      </p:sp>
    </p:spTree>
    <p:extLst>
      <p:ext uri="{BB962C8B-B14F-4D97-AF65-F5344CB8AC3E}">
        <p14:creationId xmlns:p14="http://schemas.microsoft.com/office/powerpoint/2010/main" val="1469504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AE5B442D-A8C5-43C9-9AE6-04972DCA1772}"/>
              </a:ext>
            </a:extLst>
          </p:cNvPr>
          <p:cNvSpPr>
            <a:spLocks noGrp="1" noChangeArrowheads="1"/>
          </p:cNvSpPr>
          <p:nvPr>
            <p:ph type="ctrTitle"/>
          </p:nvPr>
        </p:nvSpPr>
        <p:spPr>
          <a:xfrm>
            <a:off x="0" y="1230313"/>
            <a:ext cx="9144000" cy="627062"/>
          </a:xfrm>
        </p:spPr>
        <p:txBody>
          <a:bodyPr/>
          <a:lstStyle/>
          <a:p>
            <a:pPr eaLnBrk="1" hangingPunct="1"/>
            <a:r>
              <a:rPr lang="en-US" altLang="en-US" sz="3200" b="1">
                <a:solidFill>
                  <a:schemeClr val="accent1"/>
                </a:solidFill>
                <a:latin typeface="Calibri" panose="020F0502020204030204" pitchFamily="34" charset="0"/>
              </a:rPr>
              <a:t>Advanced Training Council</a:t>
            </a:r>
          </a:p>
        </p:txBody>
      </p:sp>
      <p:pic>
        <p:nvPicPr>
          <p:cNvPr id="6147" name="Picture 5" descr="C:\Documents and Settings\Marina\My Documents\AHNS Web Site\presentation2009\AHNSLogo.png">
            <a:extLst>
              <a:ext uri="{FF2B5EF4-FFF2-40B4-BE49-F238E27FC236}">
                <a16:creationId xmlns:a16="http://schemas.microsoft.com/office/drawing/2014/main" id="{469B5B5B-D33B-1042-9793-70BBEA055C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7">
            <a:extLst>
              <a:ext uri="{FF2B5EF4-FFF2-40B4-BE49-F238E27FC236}">
                <a16:creationId xmlns:a16="http://schemas.microsoft.com/office/drawing/2014/main" id="{5FACF320-A2AB-46BD-6B2F-0D9B1CE8015A}"/>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graphicFrame>
        <p:nvGraphicFramePr>
          <p:cNvPr id="3" name="Content Placeholder 5">
            <a:extLst>
              <a:ext uri="{FF2B5EF4-FFF2-40B4-BE49-F238E27FC236}">
                <a16:creationId xmlns:a16="http://schemas.microsoft.com/office/drawing/2014/main" id="{A6A6C9E7-7156-1CC7-5641-92E51B88214D}"/>
              </a:ext>
            </a:extLst>
          </p:cNvPr>
          <p:cNvGraphicFramePr>
            <a:graphicFrameLocks/>
          </p:cNvGraphicFramePr>
          <p:nvPr/>
        </p:nvGraphicFramePr>
        <p:xfrm>
          <a:off x="4551363" y="2009775"/>
          <a:ext cx="4229100" cy="4695917"/>
        </p:xfrm>
        <a:graphic>
          <a:graphicData uri="http://schemas.openxmlformats.org/drawingml/2006/table">
            <a:tbl>
              <a:tblPr firstRow="1" firstCol="1" bandRow="1">
                <a:tableStyleId>{5C22544A-7EE6-4342-B048-85BDC9FD1C3A}</a:tableStyleId>
              </a:tblPr>
              <a:tblGrid>
                <a:gridCol w="4229100">
                  <a:extLst>
                    <a:ext uri="{9D8B030D-6E8A-4147-A177-3AD203B41FA5}">
                      <a16:colId xmlns:a16="http://schemas.microsoft.com/office/drawing/2014/main" val="20000"/>
                    </a:ext>
                  </a:extLst>
                </a:gridCol>
              </a:tblGrid>
              <a:tr h="371391">
                <a:tc>
                  <a:txBody>
                    <a:bodyPr/>
                    <a:lstStyle/>
                    <a:p>
                      <a:pPr marL="0" marR="0">
                        <a:lnSpc>
                          <a:spcPct val="115000"/>
                        </a:lnSpc>
                        <a:spcAft>
                          <a:spcPts val="1000"/>
                        </a:spcAft>
                        <a:buNone/>
                      </a:pPr>
                      <a:r>
                        <a:rPr lang="en-US" sz="1800" dirty="0">
                          <a:solidFill>
                            <a:schemeClr val="tx1"/>
                          </a:solidFill>
                          <a:effectLst/>
                        </a:rPr>
                        <a:t>Rutgers University</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0"/>
                  </a:ext>
                </a:extLst>
              </a:tr>
              <a:tr h="371391">
                <a:tc>
                  <a:txBody>
                    <a:bodyPr/>
                    <a:lstStyle/>
                    <a:p>
                      <a:pPr marL="0" marR="0">
                        <a:lnSpc>
                          <a:spcPct val="115000"/>
                        </a:lnSpc>
                        <a:spcAft>
                          <a:spcPts val="1000"/>
                        </a:spcAft>
                        <a:buNone/>
                      </a:pPr>
                      <a:r>
                        <a:rPr lang="en-US" sz="1800" dirty="0">
                          <a:solidFill>
                            <a:schemeClr val="tx1"/>
                          </a:solidFill>
                          <a:effectLst/>
                        </a:rPr>
                        <a:t>MEEI Endocrine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1"/>
                  </a:ext>
                </a:extLst>
              </a:tr>
              <a:tr h="371391">
                <a:tc>
                  <a:txBody>
                    <a:bodyPr/>
                    <a:lstStyle/>
                    <a:p>
                      <a:pPr marL="0" marR="0">
                        <a:lnSpc>
                          <a:spcPct val="115000"/>
                        </a:lnSpc>
                        <a:spcAft>
                          <a:spcPts val="1000"/>
                        </a:spcAft>
                        <a:buNone/>
                      </a:pPr>
                      <a:r>
                        <a:rPr lang="en-US" sz="1800">
                          <a:solidFill>
                            <a:schemeClr val="tx1"/>
                          </a:solidFill>
                          <a:effectLst/>
                        </a:rPr>
                        <a:t>Roswell Park Cancer Institute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2"/>
                  </a:ext>
                </a:extLst>
              </a:tr>
              <a:tr h="610528">
                <a:tc>
                  <a:txBody>
                    <a:bodyPr/>
                    <a:lstStyle/>
                    <a:p>
                      <a:pPr marL="0" marR="0">
                        <a:lnSpc>
                          <a:spcPct val="115000"/>
                        </a:lnSpc>
                        <a:spcAft>
                          <a:spcPts val="1000"/>
                        </a:spcAft>
                        <a:buNone/>
                      </a:pPr>
                      <a:r>
                        <a:rPr lang="en-US" sz="1800">
                          <a:solidFill>
                            <a:schemeClr val="tx1"/>
                          </a:solidFill>
                          <a:effectLst/>
                        </a:rPr>
                        <a:t>Indiana University School of Medicine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3"/>
                  </a:ext>
                </a:extLst>
              </a:tr>
              <a:tr h="371391">
                <a:tc>
                  <a:txBody>
                    <a:bodyPr/>
                    <a:lstStyle/>
                    <a:p>
                      <a:pPr marL="0" marR="0">
                        <a:lnSpc>
                          <a:spcPct val="115000"/>
                        </a:lnSpc>
                        <a:spcAft>
                          <a:spcPts val="1000"/>
                        </a:spcAft>
                        <a:buNone/>
                      </a:pPr>
                      <a:r>
                        <a:rPr lang="en-US" sz="1800" dirty="0">
                          <a:solidFill>
                            <a:schemeClr val="tx1"/>
                          </a:solidFill>
                          <a:effectLst/>
                        </a:rPr>
                        <a:t>Emory University - Endocrine</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4"/>
                  </a:ext>
                </a:extLst>
              </a:tr>
              <a:tr h="371391">
                <a:tc>
                  <a:txBody>
                    <a:bodyPr/>
                    <a:lstStyle/>
                    <a:p>
                      <a:pPr marL="0" marR="0">
                        <a:lnSpc>
                          <a:spcPct val="115000"/>
                        </a:lnSpc>
                        <a:spcAft>
                          <a:spcPts val="1000"/>
                        </a:spcAft>
                        <a:buNone/>
                      </a:pPr>
                      <a:r>
                        <a:rPr lang="en-US" sz="1800">
                          <a:solidFill>
                            <a:schemeClr val="tx1"/>
                          </a:solidFill>
                          <a:effectLst/>
                        </a:rPr>
                        <a:t>Loma Linda University</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5"/>
                  </a:ext>
                </a:extLst>
              </a:tr>
              <a:tr h="371391">
                <a:tc>
                  <a:txBody>
                    <a:bodyPr/>
                    <a:lstStyle/>
                    <a:p>
                      <a:pPr marL="0" marR="0">
                        <a:lnSpc>
                          <a:spcPct val="115000"/>
                        </a:lnSpc>
                        <a:spcAft>
                          <a:spcPts val="1000"/>
                        </a:spcAft>
                        <a:buNone/>
                      </a:pPr>
                      <a:r>
                        <a:rPr lang="en-US" sz="1800">
                          <a:solidFill>
                            <a:schemeClr val="tx1"/>
                          </a:solidFill>
                          <a:effectLst/>
                        </a:rPr>
                        <a:t>Nebraska Methodist Hospital</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6"/>
                  </a:ext>
                </a:extLst>
              </a:tr>
              <a:tr h="371391">
                <a:tc>
                  <a:txBody>
                    <a:bodyPr/>
                    <a:lstStyle/>
                    <a:p>
                      <a:pPr marL="0" marR="0">
                        <a:lnSpc>
                          <a:spcPct val="115000"/>
                        </a:lnSpc>
                        <a:spcAft>
                          <a:spcPts val="1000"/>
                        </a:spcAft>
                        <a:buNone/>
                      </a:pPr>
                      <a:r>
                        <a:rPr lang="en-US" sz="1800">
                          <a:solidFill>
                            <a:schemeClr val="tx1"/>
                          </a:solidFill>
                          <a:effectLst/>
                        </a:rPr>
                        <a:t>NYU-Langone</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7"/>
                  </a:ext>
                </a:extLst>
              </a:tr>
              <a:tr h="371391">
                <a:tc>
                  <a:txBody>
                    <a:bodyPr/>
                    <a:lstStyle/>
                    <a:p>
                      <a:pPr marL="0" marR="0">
                        <a:lnSpc>
                          <a:spcPct val="115000"/>
                        </a:lnSpc>
                        <a:spcAft>
                          <a:spcPts val="1000"/>
                        </a:spcAft>
                        <a:buNone/>
                      </a:pPr>
                      <a:r>
                        <a:rPr lang="en-US" sz="1800">
                          <a:solidFill>
                            <a:schemeClr val="tx1"/>
                          </a:solidFill>
                          <a:effectLst/>
                        </a:rPr>
                        <a:t>Sarah Cannon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8"/>
                  </a:ext>
                </a:extLst>
              </a:tr>
              <a:tr h="371391">
                <a:tc>
                  <a:txBody>
                    <a:bodyPr/>
                    <a:lstStyle/>
                    <a:p>
                      <a:pPr marL="0" marR="0">
                        <a:lnSpc>
                          <a:spcPct val="115000"/>
                        </a:lnSpc>
                        <a:spcAft>
                          <a:spcPts val="1000"/>
                        </a:spcAft>
                        <a:buNone/>
                      </a:pPr>
                      <a:r>
                        <a:rPr lang="en-US" sz="1800">
                          <a:solidFill>
                            <a:schemeClr val="tx1"/>
                          </a:solidFill>
                          <a:effectLst/>
                        </a:rPr>
                        <a:t>University of Utah</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9"/>
                  </a:ext>
                </a:extLst>
              </a:tr>
              <a:tr h="371391">
                <a:tc>
                  <a:txBody>
                    <a:bodyPr/>
                    <a:lstStyle/>
                    <a:p>
                      <a:pPr marL="0" marR="0">
                        <a:lnSpc>
                          <a:spcPct val="115000"/>
                        </a:lnSpc>
                        <a:spcAft>
                          <a:spcPts val="1000"/>
                        </a:spcAft>
                        <a:buNone/>
                      </a:pPr>
                      <a:r>
                        <a:rPr lang="en-US" sz="1800">
                          <a:solidFill>
                            <a:schemeClr val="tx1"/>
                          </a:solidFill>
                          <a:effectLst/>
                        </a:rPr>
                        <a:t>University of Arkansas</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10"/>
                  </a:ext>
                </a:extLst>
              </a:tr>
              <a:tr h="371391">
                <a:tc>
                  <a:txBody>
                    <a:bodyPr/>
                    <a:lstStyle/>
                    <a:p>
                      <a:pPr marL="0" marR="0">
                        <a:lnSpc>
                          <a:spcPct val="115000"/>
                        </a:lnSpc>
                        <a:spcAft>
                          <a:spcPts val="1000"/>
                        </a:spcAft>
                        <a:buNone/>
                      </a:pPr>
                      <a:r>
                        <a:rPr lang="en-US" sz="1800" dirty="0">
                          <a:solidFill>
                            <a:schemeClr val="tx1"/>
                          </a:solidFill>
                          <a:effectLst/>
                        </a:rPr>
                        <a:t>UNC Chapel Hill</a:t>
                      </a:r>
                      <a:endPar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11"/>
                  </a:ext>
                </a:extLst>
              </a:tr>
            </a:tbl>
          </a:graphicData>
        </a:graphic>
      </p:graphicFrame>
      <p:sp>
        <p:nvSpPr>
          <p:cNvPr id="6177" name="TextBox 3">
            <a:extLst>
              <a:ext uri="{FF2B5EF4-FFF2-40B4-BE49-F238E27FC236}">
                <a16:creationId xmlns:a16="http://schemas.microsoft.com/office/drawing/2014/main" id="{9A4F353A-0CD7-7B49-1864-D93D0BF852C7}"/>
              </a:ext>
            </a:extLst>
          </p:cNvPr>
          <p:cNvSpPr txBox="1">
            <a:spLocks noChangeArrowheads="1"/>
          </p:cNvSpPr>
          <p:nvPr/>
        </p:nvSpPr>
        <p:spPr bwMode="auto">
          <a:xfrm>
            <a:off x="400050" y="2420938"/>
            <a:ext cx="33337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gn="r"/>
            <a:r>
              <a:rPr lang="en-US" altLang="en-US" sz="1800">
                <a:solidFill>
                  <a:srgbClr val="1A1A70"/>
                </a:solidFill>
                <a:latin typeface="Arial" panose="020B0604020202020204" pitchFamily="34" charset="0"/>
              </a:rPr>
              <a:t>Site visits being scheduled for 2025-2026</a:t>
            </a:r>
            <a:endParaRPr lang="en-US" altLang="en-US"/>
          </a:p>
          <a:p>
            <a:br>
              <a:rPr lang="en-US" altLang="en-US"/>
            </a:br>
            <a:endParaRPr lang="en-US" altLang="en-US"/>
          </a:p>
        </p:txBody>
      </p:sp>
    </p:spTree>
    <p:extLst>
      <p:ext uri="{BB962C8B-B14F-4D97-AF65-F5344CB8AC3E}">
        <p14:creationId xmlns:p14="http://schemas.microsoft.com/office/powerpoint/2010/main" val="757331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0A60-C030-44ED-9249-74EBF43C21B7}"/>
              </a:ext>
            </a:extLst>
          </p:cNvPr>
          <p:cNvSpPr>
            <a:spLocks noGrp="1"/>
          </p:cNvSpPr>
          <p:nvPr>
            <p:ph type="ctrTitle"/>
          </p:nvPr>
        </p:nvSpPr>
        <p:spPr/>
        <p:txBody>
          <a:bodyPr>
            <a:normAutofit/>
          </a:bodyPr>
          <a:lstStyle/>
          <a:p>
            <a:br>
              <a:rPr lang="en-US" sz="4500" b="1" dirty="0">
                <a:solidFill>
                  <a:schemeClr val="tx1"/>
                </a:solidFill>
              </a:rPr>
            </a:br>
            <a:r>
              <a:rPr lang="en-US" sz="4500" b="1" dirty="0">
                <a:solidFill>
                  <a:schemeClr val="tx1"/>
                </a:solidFill>
              </a:rPr>
              <a:t>AHNS CME </a:t>
            </a:r>
            <a:r>
              <a:rPr lang="en-US" b="1" dirty="0"/>
              <a:t>Service Business Meeting Report</a:t>
            </a:r>
          </a:p>
        </p:txBody>
      </p:sp>
      <p:pic>
        <p:nvPicPr>
          <p:cNvPr id="1028" name="Picture 4" descr="COVID-19 Clinician Resources from ACCME - California Academy of Family  Physicians">
            <a:extLst>
              <a:ext uri="{FF2B5EF4-FFF2-40B4-BE49-F238E27FC236}">
                <a16:creationId xmlns:a16="http://schemas.microsoft.com/office/drawing/2014/main" id="{5BC8CC62-9A8E-4D92-9B6B-38A9BC17F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951" y="3811512"/>
            <a:ext cx="2135981" cy="12072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HNS Administrative Office, Author at American Head &amp; Neck Society - Page 3  of 6">
            <a:extLst>
              <a:ext uri="{FF2B5EF4-FFF2-40B4-BE49-F238E27FC236}">
                <a16:creationId xmlns:a16="http://schemas.microsoft.com/office/drawing/2014/main" id="{50C8EFD7-43C0-4453-BCAC-2A0D85D1BF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912" y="3700784"/>
            <a:ext cx="1428750" cy="1428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154FE0A-267F-4C3E-B485-0A6DF1D597B5}"/>
              </a:ext>
            </a:extLst>
          </p:cNvPr>
          <p:cNvSpPr txBox="1"/>
          <p:nvPr/>
        </p:nvSpPr>
        <p:spPr>
          <a:xfrm>
            <a:off x="3396651" y="3930410"/>
            <a:ext cx="2342072" cy="300082"/>
          </a:xfrm>
          <a:prstGeom prst="rect">
            <a:avLst/>
          </a:prstGeom>
          <a:noFill/>
        </p:spPr>
        <p:txBody>
          <a:bodyPr wrap="square" rtlCol="0">
            <a:spAutoFit/>
          </a:bodyPr>
          <a:lstStyle/>
          <a:p>
            <a:pPr algn="ctr"/>
            <a:r>
              <a:rPr lang="en-US" sz="1350" dirty="0"/>
              <a:t>May 2025</a:t>
            </a:r>
          </a:p>
        </p:txBody>
      </p:sp>
    </p:spTree>
    <p:extLst>
      <p:ext uri="{BB962C8B-B14F-4D97-AF65-F5344CB8AC3E}">
        <p14:creationId xmlns:p14="http://schemas.microsoft.com/office/powerpoint/2010/main" val="406191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12A1D-4D1F-7028-FE88-F5718DA5B7B1}"/>
              </a:ext>
            </a:extLst>
          </p:cNvPr>
          <p:cNvSpPr>
            <a:spLocks noGrp="1"/>
          </p:cNvSpPr>
          <p:nvPr>
            <p:ph type="title"/>
          </p:nvPr>
        </p:nvSpPr>
        <p:spPr/>
        <p:txBody>
          <a:bodyPr/>
          <a:lstStyle/>
          <a:p>
            <a:r>
              <a:rPr lang="en-US" b="1" dirty="0"/>
              <a:t>Update from Dr. Katherine </a:t>
            </a:r>
            <a:r>
              <a:rPr lang="en-US" b="1" dirty="0" err="1"/>
              <a:t>Fedder</a:t>
            </a:r>
            <a:endParaRPr lang="en-US" b="1" dirty="0"/>
          </a:p>
        </p:txBody>
      </p:sp>
      <p:sp>
        <p:nvSpPr>
          <p:cNvPr id="3" name="Content Placeholder 2">
            <a:extLst>
              <a:ext uri="{FF2B5EF4-FFF2-40B4-BE49-F238E27FC236}">
                <a16:creationId xmlns:a16="http://schemas.microsoft.com/office/drawing/2014/main" id="{1D5D6C1F-1DA3-9BC9-169A-445F6A64DD1B}"/>
              </a:ext>
            </a:extLst>
          </p:cNvPr>
          <p:cNvSpPr>
            <a:spLocks noGrp="1"/>
          </p:cNvSpPr>
          <p:nvPr>
            <p:ph idx="1"/>
          </p:nvPr>
        </p:nvSpPr>
        <p:spPr>
          <a:xfrm>
            <a:off x="383458" y="1897012"/>
            <a:ext cx="8391833" cy="3592961"/>
          </a:xfrm>
        </p:spPr>
        <p:txBody>
          <a:bodyPr>
            <a:normAutofit/>
          </a:bodyPr>
          <a:lstStyle/>
          <a:p>
            <a:pPr marL="600075" lvl="1" indent="-257175" algn="l">
              <a:spcBef>
                <a:spcPct val="0"/>
              </a:spcBef>
              <a:buFont typeface="Arial" panose="020B0604020202020204" pitchFamily="34" charset="0"/>
              <a:buChar char="•"/>
              <a:defRPr/>
            </a:pPr>
            <a:r>
              <a:rPr lang="en-US" altLang="en-US" sz="2100" dirty="0">
                <a:latin typeface="Calibri" panose="020F0502020204030204" pitchFamily="34" charset="0"/>
                <a:ea typeface="Times New Roman" panose="02020603050405020304" pitchFamily="18" charset="0"/>
                <a:cs typeface="Arial" panose="020B0604020202020204" pitchFamily="34" charset="0"/>
              </a:rPr>
              <a:t>Supporting the 2025 COSM meeting accreditation</a:t>
            </a:r>
          </a:p>
          <a:p>
            <a:pPr marL="942975" lvl="2" indent="-257175">
              <a:spcBef>
                <a:spcPct val="0"/>
              </a:spcBef>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Attending Planning Meetings</a:t>
            </a:r>
          </a:p>
          <a:p>
            <a:pPr marL="942975" lvl="2" indent="-257175">
              <a:spcBef>
                <a:spcPct val="0"/>
              </a:spcBef>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Reviewed disclosures for abstract reviewers, abstract presenters &amp; faculty</a:t>
            </a:r>
          </a:p>
          <a:p>
            <a:pPr marL="942975" lvl="2" indent="-257175">
              <a:spcBef>
                <a:spcPct val="0"/>
              </a:spcBef>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Will summarize evaluation results after the meeting</a:t>
            </a:r>
            <a:br>
              <a:rPr lang="en-US" altLang="en-US" sz="1800" dirty="0">
                <a:latin typeface="Calibri" panose="020F0502020204030204" pitchFamily="34" charset="0"/>
                <a:ea typeface="Times New Roman" panose="02020603050405020304" pitchFamily="18" charset="0"/>
                <a:cs typeface="Arial" panose="020B0604020202020204" pitchFamily="34" charset="0"/>
              </a:rPr>
            </a:br>
            <a:endParaRPr lang="en-US" altLang="en-US" sz="1800" dirty="0">
              <a:latin typeface="Calibri" panose="020F0502020204030204" pitchFamily="34" charset="0"/>
              <a:ea typeface="Times New Roman" panose="02020603050405020304" pitchFamily="18" charset="0"/>
              <a:cs typeface="Arial" panose="020B0604020202020204" pitchFamily="34" charset="0"/>
            </a:endParaRPr>
          </a:p>
          <a:p>
            <a:pPr marL="600075" lvl="1" indent="-257175">
              <a:spcBef>
                <a:spcPct val="0"/>
              </a:spcBef>
              <a:defRPr/>
            </a:pPr>
            <a:r>
              <a:rPr lang="en-US" altLang="en-US" sz="2100" dirty="0">
                <a:latin typeface="Calibri" panose="020F0502020204030204" pitchFamily="34" charset="0"/>
                <a:ea typeface="Times New Roman" panose="02020603050405020304" pitchFamily="18" charset="0"/>
                <a:cs typeface="Arial" panose="020B0604020202020204" pitchFamily="34" charset="0"/>
              </a:rPr>
              <a:t>Supporting the 2026 International meeting </a:t>
            </a:r>
          </a:p>
          <a:p>
            <a:pPr marL="942975" lvl="2" indent="-257175">
              <a:spcBef>
                <a:spcPct val="0"/>
              </a:spcBef>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Attending Planning Meetings</a:t>
            </a:r>
          </a:p>
          <a:p>
            <a:pPr marL="942975" lvl="2" indent="-257175">
              <a:spcBef>
                <a:spcPct val="0"/>
              </a:spcBef>
              <a:defRPr/>
            </a:pPr>
            <a:r>
              <a:rPr lang="en-US" altLang="en-US" sz="1800" dirty="0">
                <a:latin typeface="Calibri" panose="020F0502020204030204" pitchFamily="34" charset="0"/>
                <a:ea typeface="Times New Roman" panose="02020603050405020304" pitchFamily="18" charset="0"/>
                <a:cs typeface="Arial" panose="020B0604020202020204" pitchFamily="34" charset="0"/>
              </a:rPr>
              <a:t>Mitigating planner financial relationships</a:t>
            </a:r>
          </a:p>
          <a:p>
            <a:pPr marL="600075" lvl="1" indent="-257175">
              <a:spcBef>
                <a:spcPct val="0"/>
              </a:spcBef>
              <a:defRPr/>
            </a:pPr>
            <a:endParaRPr lang="en-US" altLang="en-US" sz="2100" dirty="0">
              <a:latin typeface="Calibri" panose="020F0502020204030204" pitchFamily="34" charset="0"/>
              <a:ea typeface="Times New Roman" panose="02020603050405020304" pitchFamily="18" charset="0"/>
              <a:cs typeface="Arial" panose="020B0604020202020204" pitchFamily="34" charset="0"/>
            </a:endParaRPr>
          </a:p>
          <a:p>
            <a:pPr marL="600075" lvl="1" indent="-257175" algn="l">
              <a:spcBef>
                <a:spcPct val="0"/>
              </a:spcBef>
              <a:buFont typeface="Arial" panose="020B0604020202020204" pitchFamily="34" charset="0"/>
              <a:buChar char="•"/>
              <a:defRPr/>
            </a:pPr>
            <a:r>
              <a:rPr lang="en-US" altLang="en-US" sz="2100" dirty="0">
                <a:latin typeface="Calibri" panose="020F0502020204030204" pitchFamily="34" charset="0"/>
                <a:ea typeface="Times New Roman" panose="02020603050405020304" pitchFamily="18" charset="0"/>
                <a:cs typeface="Arial" panose="020B0604020202020204" pitchFamily="34" charset="0"/>
              </a:rPr>
              <a:t>ACCME reaccreditation application submitted in March 2025; interview in June/July 2025 with ACCME surveyors; decision will be received in December 2025</a:t>
            </a:r>
          </a:p>
          <a:p>
            <a:endParaRPr lang="en-US" dirty="0"/>
          </a:p>
        </p:txBody>
      </p:sp>
    </p:spTree>
    <p:extLst>
      <p:ext uri="{BB962C8B-B14F-4D97-AF65-F5344CB8AC3E}">
        <p14:creationId xmlns:p14="http://schemas.microsoft.com/office/powerpoint/2010/main" val="372648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C000DAD1-D3C0-DF63-356C-67DAF4380E94}"/>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2A780B14-B42F-109C-DB71-D0A2CFE60207}"/>
              </a:ext>
            </a:extLst>
          </p:cNvPr>
          <p:cNvSpPr>
            <a:spLocks noGrp="1" noChangeArrowheads="1"/>
          </p:cNvSpPr>
          <p:nvPr>
            <p:ph type="subTitle" idx="1"/>
          </p:nvPr>
        </p:nvSpPr>
        <p:spPr>
          <a:xfrm>
            <a:off x="228600" y="1433513"/>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Continuing as Section Liaison to all Six Sections/Quarterly Updates</a:t>
            </a:r>
          </a:p>
          <a:p>
            <a:pPr marL="342900" indent="-342900" algn="l">
              <a:spcBef>
                <a:spcPct val="0"/>
              </a:spcBef>
              <a:buFont typeface="Arial" panose="020B0604020202020204" pitchFamily="34" charset="0"/>
              <a:buChar char="•"/>
              <a:defRPr/>
            </a:pP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ct val="0"/>
              </a:spcBef>
              <a:buFont typeface="Arial" panose="020B0604020202020204" pitchFamily="34" charset="0"/>
              <a:buChar char="•"/>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See membership reports under the DEI Division for an update </a:t>
            </a:r>
          </a:p>
          <a:p>
            <a:pPr algn="l">
              <a:spcBef>
                <a:spcPct val="0"/>
              </a:spcBef>
              <a:defRPr/>
            </a:pPr>
            <a:r>
              <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rPr>
              <a:t>on AHNS membership </a:t>
            </a:r>
          </a:p>
          <a:p>
            <a:pPr algn="l">
              <a:spcBef>
                <a:spcPct val="0"/>
              </a:spcBef>
              <a:defRPr/>
            </a:pPr>
            <a:endParaRPr lang="en-US" altLang="en-US" sz="2400" b="1" dirty="0">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l">
              <a:spcBef>
                <a:spcPct val="0"/>
              </a:spcBef>
              <a:buFont typeface="Arial" panose="020B0604020202020204" pitchFamily="34" charset="0"/>
              <a:buChar char="•"/>
              <a:defRPr/>
            </a:pPr>
            <a:r>
              <a:rPr lang="en-US" sz="2400" b="1" dirty="0">
                <a:latin typeface="Times New Roman" panose="02020603050405020304" pitchFamily="18" charset="0"/>
                <a:ea typeface="Calibri" panose="020F0502020204030204" pitchFamily="34" charset="0"/>
                <a:cs typeface="Times New Roman" panose="02020603050405020304" pitchFamily="18" charset="0"/>
              </a:rPr>
              <a:t>Heads Up!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If there is anything you wish to highlight or promote regarding your Service, Section or society projects, please email JJ Jackman at </a:t>
            </a:r>
            <a:r>
              <a:rPr lang="en-US" sz="24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jj@ahns.info</a:t>
            </a:r>
            <a:r>
              <a:rPr lang="en-US" sz="2400" dirty="0">
                <a:latin typeface="Times New Roman" panose="02020603050405020304" pitchFamily="18" charset="0"/>
                <a:ea typeface="Calibri" panose="020F0502020204030204" pitchFamily="34" charset="0"/>
                <a:cs typeface="Times New Roman" panose="02020603050405020304" pitchFamily="18" charset="0"/>
              </a:rPr>
              <a:t>.  We are always looking for blog submissions for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Heads Up and once posted, they are automatically tweeted and </a:t>
            </a:r>
          </a:p>
          <a:p>
            <a:pPr algn="l">
              <a:spcBef>
                <a:spcPts val="0"/>
              </a:spcBef>
              <a:spcAft>
                <a:spcPts val="0"/>
              </a:spcAft>
              <a:defRPr/>
            </a:pPr>
            <a:r>
              <a:rPr lang="en-US" sz="2400" dirty="0">
                <a:latin typeface="Times New Roman" panose="02020603050405020304" pitchFamily="18" charset="0"/>
                <a:ea typeface="Calibri" panose="020F0502020204030204" pitchFamily="34" charset="0"/>
                <a:cs typeface="Times New Roman" panose="02020603050405020304" pitchFamily="18" charset="0"/>
              </a:rPr>
              <a:t>posted on our Facebook page, Instagram and Linked In. </a:t>
            </a:r>
            <a:endParaRPr lang="en-US" altLang="en-US" sz="2000" dirty="0">
              <a:ea typeface="Times New Roman" panose="02020603050405020304" pitchFamily="18" charset="0"/>
              <a:cs typeface="Arial" panose="020B0604020202020204" pitchFamily="34" charset="0"/>
            </a:endParaRPr>
          </a:p>
        </p:txBody>
      </p:sp>
      <p:pic>
        <p:nvPicPr>
          <p:cNvPr id="8196" name="Picture 5" descr="C:\Documents and Settings\Marina\My Documents\AHNS Web Site\presentation2009\AHNSLogo.png">
            <a:extLst>
              <a:ext uri="{FF2B5EF4-FFF2-40B4-BE49-F238E27FC236}">
                <a16:creationId xmlns:a16="http://schemas.microsoft.com/office/drawing/2014/main" id="{9ECA1778-B2CC-C387-80E4-C8E8D5EF25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a:extLst>
              <a:ext uri="{FF2B5EF4-FFF2-40B4-BE49-F238E27FC236}">
                <a16:creationId xmlns:a16="http://schemas.microsoft.com/office/drawing/2014/main" id="{70D061E4-8EFD-83F1-1EB7-EA12F700DC30}"/>
              </a:ext>
            </a:extLst>
          </p:cNvPr>
          <p:cNvSpPr txBox="1">
            <a:spLocks noChangeArrowheads="1"/>
          </p:cNvSpPr>
          <p:nvPr/>
        </p:nvSpPr>
        <p:spPr bwMode="auto">
          <a:xfrm>
            <a:off x="1143000" y="197381"/>
            <a:ext cx="76200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spTree>
    <p:extLst>
      <p:ext uri="{BB962C8B-B14F-4D97-AF65-F5344CB8AC3E}">
        <p14:creationId xmlns:p14="http://schemas.microsoft.com/office/powerpoint/2010/main" val="8538817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3CF2475-A757-CB28-626F-9D3663B44D20}"/>
              </a:ext>
            </a:extLst>
          </p:cNvPr>
          <p:cNvSpPr>
            <a:spLocks noGrp="1" noChangeArrowheads="1"/>
          </p:cNvSpPr>
          <p:nvPr>
            <p:ph type="ctrTitle"/>
          </p:nvPr>
        </p:nvSpPr>
        <p:spPr>
          <a:xfrm>
            <a:off x="0" y="1230313"/>
            <a:ext cx="9144000" cy="627062"/>
          </a:xfrm>
        </p:spPr>
        <p:txBody>
          <a:bodyPr/>
          <a:lstStyle/>
          <a:p>
            <a:pPr eaLnBrk="1" hangingPunct="1"/>
            <a:r>
              <a:rPr lang="en-US" altLang="en-US" sz="3200" b="1">
                <a:solidFill>
                  <a:schemeClr val="accent1"/>
                </a:solidFill>
                <a:latin typeface="Calibri" panose="020F0502020204030204" pitchFamily="34" charset="0"/>
              </a:rPr>
              <a:t>Curriculum Development &amp; Maintenance Service</a:t>
            </a:r>
          </a:p>
        </p:txBody>
      </p:sp>
      <p:sp>
        <p:nvSpPr>
          <p:cNvPr id="4099" name="Rectangle 4">
            <a:extLst>
              <a:ext uri="{FF2B5EF4-FFF2-40B4-BE49-F238E27FC236}">
                <a16:creationId xmlns:a16="http://schemas.microsoft.com/office/drawing/2014/main" id="{D450E9F1-EEE3-33B3-B935-3411CA380FCF}"/>
              </a:ext>
            </a:extLst>
          </p:cNvPr>
          <p:cNvSpPr>
            <a:spLocks noGrp="1" noChangeArrowheads="1"/>
          </p:cNvSpPr>
          <p:nvPr>
            <p:ph type="subTitle" idx="1"/>
          </p:nvPr>
        </p:nvSpPr>
        <p:spPr>
          <a:xfrm>
            <a:off x="533400" y="2209800"/>
            <a:ext cx="8382000" cy="4010025"/>
          </a:xfrm>
        </p:spPr>
        <p:txBody>
          <a:bodyPr/>
          <a:lstStyle/>
          <a:p>
            <a:pPr algn="l">
              <a:lnSpc>
                <a:spcPct val="100000"/>
              </a:lnSpc>
              <a:spcBef>
                <a:spcPts val="0"/>
              </a:spcBef>
              <a:spcAft>
                <a:spcPts val="0"/>
              </a:spcAft>
              <a:defRPr/>
            </a:pPr>
            <a:r>
              <a:rPr lang="en-US" sz="2000" b="1" dirty="0">
                <a:solidFill>
                  <a:srgbClr val="1A1A70"/>
                </a:solidFill>
                <a:latin typeface="Arial Nova" panose="020B0504020202020204" pitchFamily="34" charset="0"/>
              </a:rPr>
              <a:t>AHNS Curriculum 3.0 – revisions made in Summer 2024</a:t>
            </a:r>
          </a:p>
          <a:p>
            <a:pPr algn="l">
              <a:lnSpc>
                <a:spcPct val="100000"/>
              </a:lnSpc>
              <a:spcBef>
                <a:spcPts val="0"/>
              </a:spcBef>
              <a:spcAft>
                <a:spcPts val="0"/>
              </a:spcAft>
              <a:defRPr/>
            </a:pPr>
            <a:endParaRPr lang="en-US" sz="2000" b="1" dirty="0">
              <a:solidFill>
                <a:srgbClr val="1A1A70"/>
              </a:solidFill>
              <a:latin typeface="Arial Nova" panose="020B0504020202020204" pitchFamily="34" charset="0"/>
            </a:endParaRPr>
          </a:p>
          <a:p>
            <a:pPr algn="l">
              <a:lnSpc>
                <a:spcPct val="100000"/>
              </a:lnSpc>
              <a:spcBef>
                <a:spcPts val="0"/>
              </a:spcBef>
              <a:spcAft>
                <a:spcPts val="0"/>
              </a:spcAft>
              <a:defRPr/>
            </a:pPr>
            <a:r>
              <a:rPr lang="en-US" sz="2000" b="1" dirty="0">
                <a:solidFill>
                  <a:srgbClr val="1A1A70"/>
                </a:solidFill>
                <a:latin typeface="Arial Nova" panose="020B0504020202020204" pitchFamily="34" charset="0"/>
              </a:rPr>
              <a:t>Monthly Virtual Tumor Boards presented by the AHNS Sections</a:t>
            </a:r>
          </a:p>
          <a:p>
            <a:pPr algn="l">
              <a:lnSpc>
                <a:spcPct val="100000"/>
              </a:lnSpc>
              <a:spcBef>
                <a:spcPts val="0"/>
              </a:spcBef>
              <a:spcAft>
                <a:spcPts val="0"/>
              </a:spcAft>
              <a:defRPr/>
            </a:pPr>
            <a:endParaRPr lang="en-US" sz="2000" b="1" dirty="0">
              <a:solidFill>
                <a:srgbClr val="1A1A70"/>
              </a:solidFill>
              <a:latin typeface="Arial Nova" panose="020B0504020202020204" pitchFamily="34" charset="0"/>
            </a:endParaRPr>
          </a:p>
          <a:p>
            <a:pPr algn="l">
              <a:lnSpc>
                <a:spcPct val="100000"/>
              </a:lnSpc>
              <a:spcBef>
                <a:spcPts val="0"/>
              </a:spcBef>
              <a:spcAft>
                <a:spcPts val="0"/>
              </a:spcAft>
              <a:defRPr/>
            </a:pPr>
            <a:r>
              <a:rPr lang="en-US" sz="2000" b="1" dirty="0">
                <a:solidFill>
                  <a:srgbClr val="1A1A70"/>
                </a:solidFill>
                <a:latin typeface="Arial Nova" panose="020B0504020202020204" pitchFamily="34" charset="0"/>
              </a:rPr>
              <a:t>Partnering with </a:t>
            </a:r>
            <a:r>
              <a:rPr lang="en-US" sz="2000" b="1" dirty="0" err="1">
                <a:solidFill>
                  <a:srgbClr val="1A1A70"/>
                </a:solidFill>
                <a:latin typeface="Arial Nova" panose="020B0504020202020204" pitchFamily="34" charset="0"/>
              </a:rPr>
              <a:t>DosedDaily</a:t>
            </a:r>
            <a:endParaRPr lang="en-US" sz="2000" b="1" dirty="0">
              <a:solidFill>
                <a:srgbClr val="1A1A70"/>
              </a:solidFill>
              <a:latin typeface="Arial Nova" panose="020B0504020202020204" pitchFamily="34" charset="0"/>
            </a:endParaRPr>
          </a:p>
          <a:p>
            <a:pPr algn="l">
              <a:lnSpc>
                <a:spcPct val="100000"/>
              </a:lnSpc>
              <a:spcBef>
                <a:spcPts val="0"/>
              </a:spcBef>
              <a:spcAft>
                <a:spcPts val="0"/>
              </a:spcAft>
              <a:defRPr/>
            </a:pPr>
            <a:endParaRPr lang="en-US" sz="2000" b="1" dirty="0">
              <a:solidFill>
                <a:srgbClr val="1A1A70"/>
              </a:solidFill>
              <a:latin typeface="Arial Nova" panose="020B0504020202020204" pitchFamily="34" charset="0"/>
            </a:endParaRPr>
          </a:p>
          <a:p>
            <a:pPr algn="l">
              <a:lnSpc>
                <a:spcPct val="100000"/>
              </a:lnSpc>
              <a:spcBef>
                <a:spcPts val="0"/>
              </a:spcBef>
              <a:spcAft>
                <a:spcPts val="0"/>
              </a:spcAft>
              <a:defRPr/>
            </a:pPr>
            <a:r>
              <a:rPr lang="en-US" sz="2000" b="1" dirty="0">
                <a:solidFill>
                  <a:srgbClr val="1A1A70"/>
                </a:solidFill>
                <a:latin typeface="Arial Nova" panose="020B0504020202020204" pitchFamily="34" charset="0"/>
              </a:rPr>
              <a:t>Creation of Monthly Assignments and Self-Assessment Checklist for Fellows:</a:t>
            </a:r>
          </a:p>
          <a:p>
            <a:pPr marL="285750" indent="-285750" algn="l">
              <a:lnSpc>
                <a:spcPct val="100000"/>
              </a:lnSpc>
              <a:spcBef>
                <a:spcPts val="0"/>
              </a:spcBef>
              <a:spcAft>
                <a:spcPts val="0"/>
              </a:spcAft>
              <a:buFont typeface="Arial" panose="020B0604020202020204" pitchFamily="34" charset="0"/>
              <a:buChar char="•"/>
              <a:defRPr/>
            </a:pPr>
            <a:r>
              <a:rPr lang="en-US" sz="2000" i="1" dirty="0">
                <a:solidFill>
                  <a:srgbClr val="1A1A70"/>
                </a:solidFill>
                <a:latin typeface="Arial Nova" panose="020B0504020202020204" pitchFamily="34" charset="0"/>
              </a:rPr>
              <a:t>AHNS curriculum readings</a:t>
            </a:r>
          </a:p>
          <a:p>
            <a:pPr marL="285750" indent="-285750" algn="l">
              <a:lnSpc>
                <a:spcPct val="100000"/>
              </a:lnSpc>
              <a:spcBef>
                <a:spcPts val="0"/>
              </a:spcBef>
              <a:spcAft>
                <a:spcPts val="0"/>
              </a:spcAft>
              <a:buFont typeface="Arial" panose="020B0604020202020204" pitchFamily="34" charset="0"/>
              <a:buChar char="•"/>
              <a:defRPr/>
            </a:pPr>
            <a:r>
              <a:rPr lang="en-US" sz="2000" i="1" dirty="0">
                <a:solidFill>
                  <a:srgbClr val="1A1A70"/>
                </a:solidFill>
                <a:latin typeface="Arial Nova" panose="020B0504020202020204" pitchFamily="34" charset="0"/>
              </a:rPr>
              <a:t>Virtual Tumor Board</a:t>
            </a:r>
          </a:p>
          <a:p>
            <a:pPr marL="285750" indent="-285750" algn="l">
              <a:lnSpc>
                <a:spcPct val="100000"/>
              </a:lnSpc>
              <a:spcBef>
                <a:spcPts val="0"/>
              </a:spcBef>
              <a:spcAft>
                <a:spcPts val="0"/>
              </a:spcAft>
              <a:buFont typeface="Arial" panose="020B0604020202020204" pitchFamily="34" charset="0"/>
              <a:buChar char="•"/>
              <a:defRPr/>
            </a:pPr>
            <a:r>
              <a:rPr lang="en-US" sz="2000" i="1" dirty="0">
                <a:solidFill>
                  <a:srgbClr val="1A1A70"/>
                </a:solidFill>
                <a:latin typeface="Arial Nova" panose="020B0504020202020204" pitchFamily="34" charset="0"/>
              </a:rPr>
              <a:t>Cases from ESSENTIAL CASES in HEAD AND NECK ONCOLOGY</a:t>
            </a:r>
          </a:p>
          <a:p>
            <a:pPr marL="285750" indent="-285750" algn="l">
              <a:lnSpc>
                <a:spcPct val="100000"/>
              </a:lnSpc>
              <a:spcBef>
                <a:spcPts val="0"/>
              </a:spcBef>
              <a:spcAft>
                <a:spcPts val="0"/>
              </a:spcAft>
              <a:buFont typeface="Arial" panose="020B0604020202020204" pitchFamily="34" charset="0"/>
              <a:buChar char="•"/>
              <a:defRPr/>
            </a:pPr>
            <a:r>
              <a:rPr lang="en-US" sz="2000" i="1" dirty="0" err="1">
                <a:solidFill>
                  <a:srgbClr val="1A1A70"/>
                </a:solidFill>
                <a:latin typeface="Arial Nova" panose="020B0504020202020204" pitchFamily="34" charset="0"/>
              </a:rPr>
              <a:t>DosedDaily</a:t>
            </a:r>
            <a:r>
              <a:rPr lang="en-US" sz="2000" i="1" dirty="0">
                <a:solidFill>
                  <a:srgbClr val="1A1A70"/>
                </a:solidFill>
                <a:latin typeface="Arial Nova" panose="020B0504020202020204" pitchFamily="34" charset="0"/>
              </a:rPr>
              <a:t> questions</a:t>
            </a:r>
          </a:p>
        </p:txBody>
      </p:sp>
      <p:pic>
        <p:nvPicPr>
          <p:cNvPr id="4100" name="Picture 5" descr="C:\Documents and Settings\Marina\My Documents\AHNS Web Site\presentation2009\AHNSLogo.png">
            <a:extLst>
              <a:ext uri="{FF2B5EF4-FFF2-40B4-BE49-F238E27FC236}">
                <a16:creationId xmlns:a16="http://schemas.microsoft.com/office/drawing/2014/main" id="{A969F08A-C53F-8B45-E939-F0BEB0EF1C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E45A0D6-AFA9-0B9C-4CBF-F869A261990B}"/>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2681497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5E4101AF-DC02-A41C-48CF-1432B2D2DF73}"/>
              </a:ext>
            </a:extLst>
          </p:cNvPr>
          <p:cNvSpPr>
            <a:spLocks noGrp="1" noChangeArrowheads="1"/>
          </p:cNvSpPr>
          <p:nvPr>
            <p:ph type="ctrTitle"/>
          </p:nvPr>
        </p:nvSpPr>
        <p:spPr>
          <a:xfrm>
            <a:off x="0" y="1230313"/>
            <a:ext cx="9144000" cy="627062"/>
          </a:xfrm>
        </p:spPr>
        <p:txBody>
          <a:bodyPr/>
          <a:lstStyle/>
          <a:p>
            <a:pPr eaLnBrk="1" hangingPunct="1"/>
            <a:r>
              <a:rPr lang="en-US" altLang="en-US" sz="3200" b="1">
                <a:solidFill>
                  <a:schemeClr val="accent1"/>
                </a:solidFill>
                <a:latin typeface="Calibri" panose="020F0502020204030204" pitchFamily="34" charset="0"/>
              </a:rPr>
              <a:t>Curriculum Development &amp; Maintenance Service</a:t>
            </a:r>
          </a:p>
        </p:txBody>
      </p:sp>
      <p:sp>
        <p:nvSpPr>
          <p:cNvPr id="6149" name="Subtitle 1">
            <a:extLst>
              <a:ext uri="{FF2B5EF4-FFF2-40B4-BE49-F238E27FC236}">
                <a16:creationId xmlns:a16="http://schemas.microsoft.com/office/drawing/2014/main" id="{B0CC44D7-A718-97F8-958C-BDE2F5BCD49A}"/>
              </a:ext>
            </a:extLst>
          </p:cNvPr>
          <p:cNvSpPr>
            <a:spLocks noGrp="1" noChangeArrowheads="1"/>
          </p:cNvSpPr>
          <p:nvPr>
            <p:ph type="subTitle" idx="1"/>
          </p:nvPr>
        </p:nvSpPr>
        <p:spPr>
          <a:xfrm>
            <a:off x="620713" y="2932113"/>
            <a:ext cx="4373562" cy="2382837"/>
          </a:xfrm>
        </p:spPr>
        <p:txBody>
          <a:bodyPr/>
          <a:lstStyle/>
          <a:p>
            <a:pPr algn="l"/>
            <a:r>
              <a:rPr lang="en-US" altLang="en-US" sz="2000">
                <a:latin typeface="Arial Nova" panose="020B0504020202020204" pitchFamily="34" charset="0"/>
              </a:rPr>
              <a:t>New for AHNS Fellows: </a:t>
            </a:r>
          </a:p>
          <a:p>
            <a:pPr algn="l"/>
            <a:r>
              <a:rPr lang="en-US" altLang="en-US" sz="2000">
                <a:latin typeface="Arial Nova" panose="020B0504020202020204" pitchFamily="34" charset="0"/>
              </a:rPr>
              <a:t>Transition to Practice – webinars designed to help fellows prepare for their careers beyond fellowship</a:t>
            </a:r>
          </a:p>
        </p:txBody>
      </p:sp>
      <p:pic>
        <p:nvPicPr>
          <p:cNvPr id="6147" name="Picture 5" descr="C:\Documents and Settings\Marina\My Documents\AHNS Web Site\presentation2009\AHNSLogo.png">
            <a:extLst>
              <a:ext uri="{FF2B5EF4-FFF2-40B4-BE49-F238E27FC236}">
                <a16:creationId xmlns:a16="http://schemas.microsoft.com/office/drawing/2014/main" id="{57D5F8FA-E346-473A-4A01-4B05BD5BAA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7">
            <a:extLst>
              <a:ext uri="{FF2B5EF4-FFF2-40B4-BE49-F238E27FC236}">
                <a16:creationId xmlns:a16="http://schemas.microsoft.com/office/drawing/2014/main" id="{A8508629-A579-BF60-01BD-27A0F463897E}"/>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pic>
        <p:nvPicPr>
          <p:cNvPr id="6150" name="Picture 3">
            <a:extLst>
              <a:ext uri="{FF2B5EF4-FFF2-40B4-BE49-F238E27FC236}">
                <a16:creationId xmlns:a16="http://schemas.microsoft.com/office/drawing/2014/main" id="{AEDD72DD-57DF-211B-9E7D-B6A67ED90D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0963" y="1833563"/>
            <a:ext cx="3786187"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5590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FC4EDE14-47E1-4960-1A02-764398468774}"/>
              </a:ext>
            </a:extLst>
          </p:cNvPr>
          <p:cNvSpPr>
            <a:spLocks noGrp="1" noChangeArrowheads="1"/>
          </p:cNvSpPr>
          <p:nvPr>
            <p:ph type="ctrTitle"/>
          </p:nvPr>
        </p:nvSpPr>
        <p:spPr>
          <a:xfrm>
            <a:off x="0" y="782638"/>
            <a:ext cx="9144000" cy="1503362"/>
          </a:xfrm>
        </p:spPr>
        <p:txBody>
          <a:bodyPr/>
          <a:lstStyle/>
          <a:p>
            <a:pPr eaLnBrk="1" hangingPunct="1"/>
            <a:r>
              <a:rPr lang="en-US" altLang="en-US" b="1">
                <a:solidFill>
                  <a:schemeClr val="accent1"/>
                </a:solidFill>
                <a:latin typeface="Calibri" panose="020F0502020204030204" pitchFamily="34" charset="0"/>
              </a:rPr>
              <a:t>Patient &amp; Public Education</a:t>
            </a:r>
          </a:p>
        </p:txBody>
      </p:sp>
      <p:sp>
        <p:nvSpPr>
          <p:cNvPr id="4099" name="Rectangle 4">
            <a:extLst>
              <a:ext uri="{FF2B5EF4-FFF2-40B4-BE49-F238E27FC236}">
                <a16:creationId xmlns:a16="http://schemas.microsoft.com/office/drawing/2014/main" id="{C7F53712-7729-2CA6-1008-969A2B58FCDB}"/>
              </a:ext>
            </a:extLst>
          </p:cNvPr>
          <p:cNvSpPr>
            <a:spLocks noGrp="1" noChangeArrowheads="1"/>
          </p:cNvSpPr>
          <p:nvPr>
            <p:ph type="subTitle" idx="1"/>
          </p:nvPr>
        </p:nvSpPr>
        <p:spPr>
          <a:xfrm>
            <a:off x="369888" y="1905000"/>
            <a:ext cx="6030912" cy="4419600"/>
          </a:xfrm>
        </p:spPr>
        <p:txBody>
          <a:bodyPr/>
          <a:lstStyle/>
          <a:p>
            <a:pPr marL="457200" indent="-457200" algn="l">
              <a:spcBef>
                <a:spcPct val="0"/>
              </a:spcBef>
              <a:buFont typeface="+mj-lt"/>
              <a:buAutoNum type="arabicPeriod"/>
              <a:defRPr/>
            </a:pP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Series of social media posts for April/Head &amp; Neck Cancer Awareness Month</a:t>
            </a:r>
          </a:p>
          <a:p>
            <a:pPr marL="457200" indent="-457200" algn="l">
              <a:spcBef>
                <a:spcPct val="0"/>
              </a:spcBef>
              <a:buFont typeface="+mj-lt"/>
              <a:buAutoNum type="arabicPeriod"/>
              <a:defRPr/>
            </a:pP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Task group to organize the Patient information on the AHNS Website</a:t>
            </a:r>
          </a:p>
          <a:p>
            <a:pPr marL="457200" indent="-457200" algn="l">
              <a:spcBef>
                <a:spcPct val="0"/>
              </a:spcBef>
              <a:buFont typeface="+mj-lt"/>
              <a:buAutoNum type="arabicPeriod"/>
              <a:defRPr/>
            </a:pP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General ongoing collaboration with HNCA, including on the upcoming October 2025 Survivorship Symposium in Los Angeles</a:t>
            </a:r>
          </a:p>
          <a:p>
            <a:pPr marL="457200" indent="-457200" algn="l">
              <a:spcBef>
                <a:spcPct val="0"/>
              </a:spcBef>
              <a:buFont typeface="+mj-lt"/>
              <a:buAutoNum type="arabicPeriod"/>
              <a:defRPr/>
            </a:pP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Recent webinars: </a:t>
            </a:r>
          </a:p>
          <a:p>
            <a:pPr marL="914400" lvl="1" indent="-457200" algn="l">
              <a:spcBef>
                <a:spcPct val="0"/>
              </a:spcBef>
              <a:buFont typeface="+mj-lt"/>
              <a:buAutoNum type="arabicPeriod"/>
              <a:defRPr/>
            </a:pP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US vs HPV webinar</a:t>
            </a:r>
          </a:p>
          <a:p>
            <a:pPr marL="914400" lvl="1" indent="-457200" algn="l">
              <a:spcBef>
                <a:spcPct val="0"/>
              </a:spcBef>
              <a:buFont typeface="+mj-lt"/>
              <a:buAutoNum type="arabicPeriod"/>
              <a:defRPr/>
            </a:pPr>
            <a:r>
              <a:rPr lang="en-US" altLang="en-US" sz="2400" dirty="0" err="1">
                <a:solidFill>
                  <a:schemeClr val="accent4"/>
                </a:solidFill>
                <a:latin typeface="Arial Nova" panose="020B0504020202020204" pitchFamily="34" charset="0"/>
                <a:ea typeface="Times New Roman" panose="02020603050405020304" pitchFamily="18" charset="0"/>
                <a:cs typeface="Arial" panose="020B0604020202020204" pitchFamily="34" charset="0"/>
              </a:rPr>
              <a:t>Nasopharyneal</a:t>
            </a:r>
            <a:r>
              <a:rPr lang="en-US" altLang="en-US" sz="2400" dirty="0">
                <a:solidFill>
                  <a:schemeClr val="accent4"/>
                </a:solidFill>
                <a:latin typeface="Arial Nova" panose="020B0504020202020204" pitchFamily="34" charset="0"/>
                <a:ea typeface="Times New Roman" panose="02020603050405020304" pitchFamily="18" charset="0"/>
                <a:cs typeface="Arial" panose="020B0604020202020204" pitchFamily="34" charset="0"/>
              </a:rPr>
              <a:t> Cancer Webinar</a:t>
            </a:r>
          </a:p>
          <a:p>
            <a:pPr marL="457200" indent="-457200" algn="l">
              <a:spcBef>
                <a:spcPct val="0"/>
              </a:spcBef>
              <a:buFont typeface="+mj-lt"/>
              <a:buAutoNum type="arabicPeriod"/>
              <a:defRPr/>
            </a:pPr>
            <a:endParaRPr lang="en-US" altLang="en-US" sz="2000" dirty="0">
              <a:solidFill>
                <a:schemeClr val="accent4"/>
              </a:solidFill>
              <a:latin typeface="Arial Nova" panose="020B0504020202020204" pitchFamily="34" charset="0"/>
              <a:ea typeface="Times New Roman" panose="02020603050405020304" pitchFamily="18" charset="0"/>
              <a:cs typeface="Arial" panose="020B0604020202020204" pitchFamily="34" charset="0"/>
            </a:endParaRPr>
          </a:p>
          <a:p>
            <a:pPr marL="457200" indent="-457200" algn="l">
              <a:spcBef>
                <a:spcPct val="0"/>
              </a:spcBef>
              <a:buFont typeface="+mj-lt"/>
              <a:buAutoNum type="arabicPeriod"/>
              <a:defRPr/>
            </a:pPr>
            <a:endParaRPr lang="en-US" altLang="en-US" sz="2000" dirty="0">
              <a:solidFill>
                <a:schemeClr val="accent4"/>
              </a:solidFill>
              <a:latin typeface="Arial Nova" panose="020B0504020202020204" pitchFamily="34" charset="0"/>
              <a:ea typeface="Times New Roman" panose="02020603050405020304" pitchFamily="18" charset="0"/>
              <a:cs typeface="Arial" panose="020B0604020202020204" pitchFamily="34" charset="0"/>
            </a:endParaRPr>
          </a:p>
          <a:p>
            <a:pPr algn="l">
              <a:spcBef>
                <a:spcPct val="0"/>
              </a:spcBef>
              <a:defRPr/>
            </a:pPr>
            <a:endParaRPr lang="en-US" altLang="en-US" sz="1600" dirty="0">
              <a:solidFill>
                <a:schemeClr val="accent4"/>
              </a:solidFill>
              <a:latin typeface="Arial Nova" panose="020B0504020202020204" pitchFamily="34" charset="0"/>
              <a:ea typeface="Times New Roman" panose="02020603050405020304" pitchFamily="18" charset="0"/>
              <a:cs typeface="Arial" panose="020B0604020202020204" pitchFamily="34" charset="0"/>
            </a:endParaRPr>
          </a:p>
          <a:p>
            <a:pPr algn="l">
              <a:spcBef>
                <a:spcPct val="0"/>
              </a:spcBef>
              <a:defRPr/>
            </a:pPr>
            <a:endParaRPr lang="en-US" altLang="en-US" sz="2400" dirty="0">
              <a:solidFill>
                <a:schemeClr val="accent4"/>
              </a:solidFill>
              <a:ea typeface="Times New Roman" panose="02020603050405020304" pitchFamily="18" charset="0"/>
              <a:cs typeface="Arial" panose="020B0604020202020204" pitchFamily="34" charset="0"/>
            </a:endParaRPr>
          </a:p>
          <a:p>
            <a:pPr algn="l">
              <a:spcBef>
                <a:spcPct val="0"/>
              </a:spcBef>
              <a:defRPr/>
            </a:pPr>
            <a:endParaRPr lang="en-US" altLang="en-US" sz="2200" b="1" dirty="0">
              <a:solidFill>
                <a:schemeClr val="accent4"/>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6B124D75-E374-8671-B219-A809EFA16C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43A3E8A-A4B3-99E9-B718-CF6BF0BE2E98}"/>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pic>
        <p:nvPicPr>
          <p:cNvPr id="4102" name="Picture 2">
            <a:extLst>
              <a:ext uri="{FF2B5EF4-FFF2-40B4-BE49-F238E27FC236}">
                <a16:creationId xmlns:a16="http://schemas.microsoft.com/office/drawing/2014/main" id="{E1CEF4DA-D1A1-A407-C6D9-7EFFCE3546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0863" y="1738313"/>
            <a:ext cx="1676400"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a:extLst>
              <a:ext uri="{FF2B5EF4-FFF2-40B4-BE49-F238E27FC236}">
                <a16:creationId xmlns:a16="http://schemas.microsoft.com/office/drawing/2014/main" id="{8A72E438-565C-4E40-C20A-C577DA927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3429000"/>
            <a:ext cx="24288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622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5A521E-6823-0A04-2E68-C47A3863251E}"/>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D41BFF33-538A-9A8D-FF8C-8E56D3CB8127}"/>
              </a:ext>
            </a:extLst>
          </p:cNvPr>
          <p:cNvSpPr>
            <a:spLocks noGrp="1" noChangeArrowheads="1"/>
          </p:cNvSpPr>
          <p:nvPr>
            <p:ph type="ctrTitle"/>
          </p:nvPr>
        </p:nvSpPr>
        <p:spPr>
          <a:xfrm>
            <a:off x="76200" y="2677319"/>
            <a:ext cx="9144000" cy="1503362"/>
          </a:xfrm>
        </p:spPr>
        <p:txBody>
          <a:bodyPr/>
          <a:lstStyle/>
          <a:p>
            <a:pPr eaLnBrk="1" hangingPunct="1"/>
            <a:r>
              <a:rPr lang="en-US" altLang="en-US" b="1" dirty="0">
                <a:solidFill>
                  <a:schemeClr val="accent1"/>
                </a:solidFill>
                <a:latin typeface="Calibri" panose="020F0502020204030204" pitchFamily="34" charset="0"/>
              </a:rPr>
              <a:t>DIVERSITY, EQUITY AND INCLUSION DIVISION</a:t>
            </a:r>
          </a:p>
        </p:txBody>
      </p:sp>
      <p:sp>
        <p:nvSpPr>
          <p:cNvPr id="4099" name="Rectangle 4">
            <a:extLst>
              <a:ext uri="{FF2B5EF4-FFF2-40B4-BE49-F238E27FC236}">
                <a16:creationId xmlns:a16="http://schemas.microsoft.com/office/drawing/2014/main" id="{B63DF35D-33E4-E92C-A59F-CC5A3E4C3FF3}"/>
              </a:ext>
            </a:extLst>
          </p:cNvPr>
          <p:cNvSpPr>
            <a:spLocks noGrp="1" noChangeArrowheads="1"/>
          </p:cNvSpPr>
          <p:nvPr>
            <p:ph type="subTitle" idx="1"/>
          </p:nvPr>
        </p:nvSpPr>
        <p:spPr>
          <a:xfrm>
            <a:off x="0" y="4610100"/>
            <a:ext cx="8839200" cy="4191000"/>
          </a:xfrm>
        </p:spPr>
        <p:txBody>
          <a:bodyPr/>
          <a:lstStyle/>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ECD69553-18C7-70FB-0BDA-07D6A7FA52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DA34A14C-04CB-0CD0-5C08-816AE51DE8C1}"/>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4457725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ctrTitle"/>
          </p:nvPr>
        </p:nvSpPr>
        <p:spPr>
          <a:xfrm>
            <a:off x="0" y="914400"/>
            <a:ext cx="9144000" cy="12573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3600"/>
              <a:buFont typeface="Calibri"/>
              <a:buNone/>
            </a:pPr>
            <a:r>
              <a:rPr lang="en-US" sz="3600" b="1" i="0" u="none">
                <a:solidFill>
                  <a:schemeClr val="accent1"/>
                </a:solidFill>
                <a:latin typeface="Calibri"/>
                <a:ea typeface="Calibri"/>
                <a:cs typeface="Calibri"/>
                <a:sym typeface="Calibri"/>
              </a:rPr>
              <a:t>Diversity Service </a:t>
            </a:r>
            <a:br>
              <a:rPr lang="en-US" sz="3600" b="1" i="0" u="none">
                <a:solidFill>
                  <a:schemeClr val="accent1"/>
                </a:solidFill>
                <a:latin typeface="Calibri"/>
                <a:ea typeface="Calibri"/>
                <a:cs typeface="Calibri"/>
                <a:sym typeface="Calibri"/>
              </a:rPr>
            </a:br>
            <a:r>
              <a:rPr lang="en-US" sz="3600" b="1" i="0" u="none">
                <a:solidFill>
                  <a:schemeClr val="accent1"/>
                </a:solidFill>
                <a:latin typeface="Calibri"/>
                <a:ea typeface="Calibri"/>
                <a:cs typeface="Calibri"/>
                <a:sym typeface="Calibri"/>
              </a:rPr>
              <a:t>2024-2025</a:t>
            </a:r>
            <a:endParaRPr/>
          </a:p>
        </p:txBody>
      </p:sp>
      <p:sp>
        <p:nvSpPr>
          <p:cNvPr id="43" name="Google Shape;43;p1"/>
          <p:cNvSpPr txBox="1">
            <a:spLocks noGrp="1"/>
          </p:cNvSpPr>
          <p:nvPr>
            <p:ph type="subTitle" idx="1"/>
          </p:nvPr>
        </p:nvSpPr>
        <p:spPr>
          <a:xfrm>
            <a:off x="-3175" y="2057400"/>
            <a:ext cx="9144000" cy="46482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1200"/>
              <a:buNone/>
            </a:pPr>
            <a:endParaRPr sz="1200" b="0" i="0" u="none">
              <a:solidFill>
                <a:srgbClr val="000000"/>
              </a:solidFill>
              <a:latin typeface="Verdana"/>
              <a:ea typeface="Verdana"/>
              <a:cs typeface="Verdana"/>
              <a:sym typeface="Verdana"/>
            </a:endParaRPr>
          </a:p>
          <a:p>
            <a:pPr marL="0" lvl="0" indent="-76200" algn="l" rtl="0">
              <a:lnSpc>
                <a:spcPct val="90000"/>
              </a:lnSpc>
              <a:spcBef>
                <a:spcPts val="720"/>
              </a:spcBef>
              <a:spcAft>
                <a:spcPts val="0"/>
              </a:spcAft>
              <a:buClr>
                <a:srgbClr val="9E0000"/>
              </a:buClr>
              <a:buSzPts val="1200"/>
              <a:buFont typeface="Arial"/>
              <a:buChar char="•"/>
            </a:pPr>
            <a:r>
              <a:rPr lang="en-US" sz="1200" b="1" i="0" u="sng">
                <a:solidFill>
                  <a:srgbClr val="9E0000"/>
                </a:solidFill>
                <a:hlinkClick r:id="rId3">
                  <a:extLst>
                    <a:ext uri="{A12FA001-AC4F-418D-AE19-62706E023703}">
                      <ahyp:hlinkClr xmlns:ahyp="http://schemas.microsoft.com/office/drawing/2018/hyperlinkcolor" val="tx"/>
                    </a:ext>
                  </a:extLst>
                </a:hlinkClick>
              </a:rPr>
              <a:t>The AHNS Myers’ Family Summer Travel Fellowship in Otolaryngology</a:t>
            </a:r>
            <a:endParaRPr sz="1200" b="0" i="0" u="none">
              <a:solidFill>
                <a:srgbClr val="9E0000"/>
              </a:solidFill>
              <a:latin typeface="Verdana"/>
              <a:ea typeface="Verdana"/>
              <a:cs typeface="Verdana"/>
              <a:sym typeface="Verdana"/>
            </a:endParaRPr>
          </a:p>
          <a:p>
            <a:pPr marL="742950" lvl="1" indent="-285750" algn="l" rtl="0">
              <a:lnSpc>
                <a:spcPct val="90000"/>
              </a:lnSpc>
              <a:spcBef>
                <a:spcPts val="720"/>
              </a:spcBef>
              <a:spcAft>
                <a:spcPts val="0"/>
              </a:spcAft>
              <a:buClr>
                <a:srgbClr val="3167D3"/>
              </a:buClr>
              <a:buSzPts val="600"/>
              <a:buFont typeface="Arial"/>
              <a:buChar char="•"/>
            </a:pPr>
            <a:r>
              <a:rPr lang="en-US" sz="1200" b="1" i="0" u="none">
                <a:solidFill>
                  <a:srgbClr val="000000"/>
                </a:solidFill>
                <a:latin typeface="Verdana"/>
                <a:ea typeface="Verdana"/>
                <a:cs typeface="Verdana"/>
                <a:sym typeface="Verdana"/>
              </a:rPr>
              <a:t>2025: Hailie C. Hayes, MD Candidate, Class of 2027 - Medical College of Georgia at Augusta University, Mentor - Dr. Pratyusha Yalamanchi - University of Michigan</a:t>
            </a:r>
            <a:endParaRPr/>
          </a:p>
          <a:p>
            <a:pPr marL="742950" lvl="1" indent="-285750" algn="l" rtl="0">
              <a:lnSpc>
                <a:spcPct val="90000"/>
              </a:lnSpc>
              <a:spcBef>
                <a:spcPts val="720"/>
              </a:spcBef>
              <a:spcAft>
                <a:spcPts val="0"/>
              </a:spcAft>
              <a:buClr>
                <a:schemeClr val="accent1"/>
              </a:buClr>
              <a:buSzPts val="600"/>
              <a:buFont typeface="Arial"/>
              <a:buChar char="•"/>
            </a:pPr>
            <a:r>
              <a:rPr lang="en-US" sz="1200" b="1" i="0" u="none">
                <a:solidFill>
                  <a:srgbClr val="000000"/>
                </a:solidFill>
                <a:latin typeface="Verdana"/>
                <a:ea typeface="Verdana"/>
                <a:cs typeface="Verdana"/>
                <a:sym typeface="Verdana"/>
              </a:rPr>
              <a:t>2024: Gabrianna Andrews, DO Candidate, Class of 2026 - Rowan-Virtua School of Osteopathic Medicine, please attend the award ceremony to engage with the scholar!</a:t>
            </a:r>
            <a:endParaRPr sz="1200" b="0" i="0" u="none">
              <a:solidFill>
                <a:srgbClr val="000000"/>
              </a:solidFill>
              <a:latin typeface="Verdana"/>
              <a:ea typeface="Verdana"/>
              <a:cs typeface="Verdana"/>
              <a:sym typeface="Verdana"/>
            </a:endParaRPr>
          </a:p>
          <a:p>
            <a:pPr marL="742950" lvl="1" indent="-285750" algn="l" rtl="0">
              <a:lnSpc>
                <a:spcPct val="90000"/>
              </a:lnSpc>
              <a:spcBef>
                <a:spcPts val="720"/>
              </a:spcBef>
              <a:spcAft>
                <a:spcPts val="0"/>
              </a:spcAft>
              <a:buClr>
                <a:schemeClr val="accent1"/>
              </a:buClr>
              <a:buSzPts val="600"/>
              <a:buFont typeface="Arial"/>
              <a:buChar char="•"/>
            </a:pPr>
            <a:r>
              <a:rPr lang="en-US" sz="1200" b="1" i="0" u="none">
                <a:solidFill>
                  <a:srgbClr val="000000"/>
                </a:solidFill>
                <a:latin typeface="Verdana"/>
                <a:ea typeface="Verdana"/>
                <a:cs typeface="Verdana"/>
                <a:sym typeface="Verdana"/>
              </a:rPr>
              <a:t>2018 First Recipient Update: Frantzlee LaCrete, MD, MPH – University of Nebraska College of Medicine - Current Resident at The University of Kansas Class of 2027</a:t>
            </a:r>
            <a:endParaRPr sz="1200" b="0" i="0" u="none">
              <a:solidFill>
                <a:srgbClr val="000000"/>
              </a:solidFill>
              <a:latin typeface="Verdana"/>
              <a:ea typeface="Verdana"/>
              <a:cs typeface="Verdana"/>
              <a:sym typeface="Verdana"/>
            </a:endParaRPr>
          </a:p>
          <a:p>
            <a:pPr marL="0" lvl="0" indent="-76200" algn="l" rtl="0">
              <a:lnSpc>
                <a:spcPct val="90000"/>
              </a:lnSpc>
              <a:spcBef>
                <a:spcPts val="720"/>
              </a:spcBef>
              <a:spcAft>
                <a:spcPts val="0"/>
              </a:spcAft>
              <a:buClr>
                <a:srgbClr val="000000"/>
              </a:buClr>
              <a:buSzPts val="1200"/>
              <a:buFont typeface="Arial"/>
              <a:buChar char="•"/>
            </a:pPr>
            <a:r>
              <a:rPr lang="en-US" sz="1200" b="1" i="0" u="none">
                <a:solidFill>
                  <a:srgbClr val="000000"/>
                </a:solidFill>
                <a:latin typeface="Verdana"/>
                <a:ea typeface="Verdana"/>
                <a:cs typeface="Verdana"/>
                <a:sym typeface="Verdana"/>
              </a:rPr>
              <a:t> </a:t>
            </a:r>
            <a:r>
              <a:rPr lang="en-US" sz="1200" b="1" i="0" u="sng">
                <a:solidFill>
                  <a:srgbClr val="9E0000"/>
                </a:solidFill>
                <a:hlinkClick r:id="rId4">
                  <a:extLst>
                    <a:ext uri="{A12FA001-AC4F-418D-AE19-62706E023703}">
                      <ahyp:hlinkClr xmlns:ahyp="http://schemas.microsoft.com/office/drawing/2018/hyperlinkcolor" val="tx"/>
                    </a:ext>
                  </a:extLst>
                </a:hlinkClick>
              </a:rPr>
              <a:t>AHNS Research &amp; Education Foundation’s Dr. Eddie Méndez Fellowship Award</a:t>
            </a:r>
            <a:endParaRPr sz="1200" b="0" i="0" u="none">
              <a:solidFill>
                <a:srgbClr val="9E0000"/>
              </a:solidFill>
              <a:latin typeface="Verdana"/>
              <a:ea typeface="Verdana"/>
              <a:cs typeface="Verdana"/>
              <a:sym typeface="Verdana"/>
            </a:endParaRPr>
          </a:p>
          <a:p>
            <a:pPr marL="742950" lvl="1" indent="-285750" algn="l" rtl="0">
              <a:lnSpc>
                <a:spcPct val="90000"/>
              </a:lnSpc>
              <a:spcBef>
                <a:spcPts val="720"/>
              </a:spcBef>
              <a:spcAft>
                <a:spcPts val="0"/>
              </a:spcAft>
              <a:buClr>
                <a:schemeClr val="accent1"/>
              </a:buClr>
              <a:buSzPts val="600"/>
              <a:buFont typeface="Arial"/>
              <a:buChar char="•"/>
            </a:pPr>
            <a:r>
              <a:rPr lang="en-US" sz="1200" b="1">
                <a:solidFill>
                  <a:srgbClr val="000000"/>
                </a:solidFill>
                <a:latin typeface="Verdana"/>
                <a:ea typeface="Verdana"/>
                <a:cs typeface="Verdana"/>
                <a:sym typeface="Verdana"/>
              </a:rPr>
              <a:t>2023-2025 </a:t>
            </a:r>
            <a:r>
              <a:rPr lang="en-US" sz="1200" b="1" i="0" u="none">
                <a:solidFill>
                  <a:srgbClr val="000000"/>
                </a:solidFill>
                <a:latin typeface="Verdana"/>
                <a:ea typeface="Verdana"/>
                <a:cs typeface="Verdana"/>
                <a:sym typeface="Verdana"/>
              </a:rPr>
              <a:t>Inaugural Recipient: (2 year cycle), Julian Jackson, </a:t>
            </a:r>
            <a:r>
              <a:rPr lang="en-US" sz="1200" b="1">
                <a:solidFill>
                  <a:srgbClr val="000000"/>
                </a:solidFill>
                <a:latin typeface="Verdana"/>
                <a:ea typeface="Verdana"/>
                <a:cs typeface="Verdana"/>
                <a:sym typeface="Verdana"/>
              </a:rPr>
              <a:t>Julian A. Jackson, MD Candidate Class of 2025 - Sidney Kimmel Medical College</a:t>
            </a:r>
            <a:r>
              <a:rPr lang="en-US" sz="1200" b="1" i="0" u="none">
                <a:solidFill>
                  <a:srgbClr val="000000"/>
                </a:solidFill>
                <a:latin typeface="Verdana"/>
                <a:ea typeface="Verdana"/>
                <a:cs typeface="Verdana"/>
                <a:sym typeface="Verdana"/>
              </a:rPr>
              <a:t> Mentor – Dr. Joseph Curry</a:t>
            </a:r>
            <a:endParaRPr sz="1200" b="0" i="0" u="none">
              <a:solidFill>
                <a:srgbClr val="000000"/>
              </a:solidFill>
              <a:latin typeface="Verdana"/>
              <a:ea typeface="Verdana"/>
              <a:cs typeface="Verdana"/>
              <a:sym typeface="Verdana"/>
            </a:endParaRPr>
          </a:p>
          <a:p>
            <a:pPr marL="1143000" lvl="2" indent="-228600" algn="l" rtl="0">
              <a:lnSpc>
                <a:spcPct val="90000"/>
              </a:lnSpc>
              <a:spcBef>
                <a:spcPts val="720"/>
              </a:spcBef>
              <a:spcAft>
                <a:spcPts val="0"/>
              </a:spcAft>
              <a:buClr>
                <a:schemeClr val="hlink"/>
              </a:buClr>
              <a:buSzPts val="1200"/>
              <a:buFont typeface="Arial"/>
              <a:buChar char="•"/>
            </a:pPr>
            <a:r>
              <a:rPr lang="en-US" sz="1200" b="1" i="0" u="none">
                <a:solidFill>
                  <a:srgbClr val="000000"/>
                </a:solidFill>
                <a:latin typeface="Verdana"/>
                <a:ea typeface="Verdana"/>
                <a:cs typeface="Verdana"/>
                <a:sym typeface="Verdana"/>
              </a:rPr>
              <a:t>"The Synergistic Roles of Gasdermin E and Ninjurin-1 in Raptinal-Induced Immunogenic Cell Death in Head and Neck Cancers.“</a:t>
            </a:r>
            <a:endParaRPr/>
          </a:p>
          <a:p>
            <a:pPr marL="1143000" lvl="2" indent="-228600" algn="l" rtl="0">
              <a:lnSpc>
                <a:spcPct val="90000"/>
              </a:lnSpc>
              <a:spcBef>
                <a:spcPts val="720"/>
              </a:spcBef>
              <a:spcAft>
                <a:spcPts val="0"/>
              </a:spcAft>
              <a:buClr>
                <a:schemeClr val="hlink"/>
              </a:buClr>
              <a:buSzPts val="1200"/>
              <a:buFont typeface="Arial"/>
              <a:buChar char="•"/>
            </a:pPr>
            <a:r>
              <a:rPr lang="en-US" sz="1200" b="1" i="0" u="none">
                <a:solidFill>
                  <a:srgbClr val="000000"/>
                </a:solidFill>
                <a:latin typeface="Verdana"/>
                <a:ea typeface="Verdana"/>
                <a:cs typeface="Verdana"/>
                <a:sym typeface="Verdana"/>
              </a:rPr>
              <a:t>He will present his update during the Awards Ceremony on May 14, 2025, 7-8 AM  </a:t>
            </a:r>
            <a:endParaRPr sz="1200" b="0" i="0" u="none">
              <a:solidFill>
                <a:srgbClr val="000000"/>
              </a:solidFill>
              <a:latin typeface="Verdana"/>
              <a:ea typeface="Verdana"/>
              <a:cs typeface="Verdana"/>
              <a:sym typeface="Verdana"/>
            </a:endParaRPr>
          </a:p>
          <a:p>
            <a:pPr marL="0" lvl="0" indent="-76200" algn="l" rtl="0">
              <a:lnSpc>
                <a:spcPct val="90000"/>
              </a:lnSpc>
              <a:spcBef>
                <a:spcPts val="720"/>
              </a:spcBef>
              <a:spcAft>
                <a:spcPts val="0"/>
              </a:spcAft>
              <a:buClr>
                <a:srgbClr val="000000"/>
              </a:buClr>
              <a:buSzPts val="1200"/>
              <a:buFont typeface="Arial"/>
              <a:buChar char="•"/>
            </a:pPr>
            <a:r>
              <a:rPr lang="en-US" sz="1200" b="1" i="0" u="none">
                <a:solidFill>
                  <a:srgbClr val="000000"/>
                </a:solidFill>
                <a:latin typeface="Verdana"/>
                <a:ea typeface="Verdana"/>
                <a:cs typeface="Verdana"/>
                <a:sym typeface="Verdana"/>
              </a:rPr>
              <a:t> Honoring Dr. Giovana R Thomas</a:t>
            </a:r>
            <a:endParaRPr sz="1200" b="0" i="0" u="none">
              <a:solidFill>
                <a:srgbClr val="000000"/>
              </a:solidFill>
              <a:latin typeface="Verdana"/>
              <a:ea typeface="Verdana"/>
              <a:cs typeface="Verdana"/>
              <a:sym typeface="Verdana"/>
            </a:endParaRPr>
          </a:p>
          <a:p>
            <a:pPr marL="742950" lvl="1" indent="-285750" algn="l" rtl="0">
              <a:lnSpc>
                <a:spcPct val="90000"/>
              </a:lnSpc>
              <a:spcBef>
                <a:spcPts val="720"/>
              </a:spcBef>
              <a:spcAft>
                <a:spcPts val="0"/>
              </a:spcAft>
              <a:buClr>
                <a:schemeClr val="accent1"/>
              </a:buClr>
              <a:buSzPts val="600"/>
              <a:buFont typeface="Arial"/>
              <a:buChar char="•"/>
            </a:pPr>
            <a:r>
              <a:rPr lang="en-US" sz="1200" b="1" i="0" u="none">
                <a:solidFill>
                  <a:srgbClr val="000000"/>
                </a:solidFill>
                <a:latin typeface="Verdana"/>
                <a:ea typeface="Verdana"/>
                <a:cs typeface="Verdana"/>
                <a:sym typeface="Verdana"/>
              </a:rPr>
              <a:t>AHNS co-sponsored inaugural University of Miami Endowed Lectureship with Triological Society</a:t>
            </a:r>
            <a:endParaRPr sz="1200" b="0" i="0" u="none">
              <a:solidFill>
                <a:srgbClr val="000000"/>
              </a:solidFill>
              <a:latin typeface="Verdana"/>
              <a:ea typeface="Verdana"/>
              <a:cs typeface="Verdana"/>
              <a:sym typeface="Verdana"/>
            </a:endParaRPr>
          </a:p>
          <a:p>
            <a:pPr marL="742950" lvl="1" indent="-285750" algn="l" rtl="0">
              <a:lnSpc>
                <a:spcPct val="90000"/>
              </a:lnSpc>
              <a:spcBef>
                <a:spcPts val="720"/>
              </a:spcBef>
              <a:spcAft>
                <a:spcPts val="0"/>
              </a:spcAft>
              <a:buClr>
                <a:schemeClr val="accent1"/>
              </a:buClr>
              <a:buSzPts val="600"/>
              <a:buFont typeface="Arial"/>
              <a:buChar char="•"/>
            </a:pPr>
            <a:r>
              <a:rPr lang="en-US" sz="1200" b="1" i="0" u="none">
                <a:solidFill>
                  <a:srgbClr val="000000"/>
                </a:solidFill>
                <a:latin typeface="Verdana"/>
                <a:ea typeface="Verdana"/>
                <a:cs typeface="Verdana"/>
                <a:sym typeface="Verdana"/>
              </a:rPr>
              <a:t>service trying to identify additional mechanism for honoring the service of Dr. Thomas while also providing mid-career diverse HNS national platform that will aid in his/her promotion</a:t>
            </a:r>
            <a:endParaRPr sz="1200" b="0" i="0" u="none">
              <a:solidFill>
                <a:srgbClr val="000000"/>
              </a:solidFill>
              <a:latin typeface="Verdana"/>
              <a:ea typeface="Verdana"/>
              <a:cs typeface="Verdana"/>
              <a:sym typeface="Verdana"/>
            </a:endParaRPr>
          </a:p>
          <a:p>
            <a:pPr marL="0" lvl="0" indent="0" algn="ctr" rtl="0">
              <a:lnSpc>
                <a:spcPct val="90000"/>
              </a:lnSpc>
              <a:spcBef>
                <a:spcPts val="720"/>
              </a:spcBef>
              <a:spcAft>
                <a:spcPts val="0"/>
              </a:spcAft>
              <a:buClr>
                <a:schemeClr val="dk1"/>
              </a:buClr>
              <a:buSzPts val="1200"/>
              <a:buNone/>
            </a:pPr>
            <a:endParaRPr sz="1200" b="0" i="0" u="none">
              <a:solidFill>
                <a:srgbClr val="000000"/>
              </a:solidFill>
              <a:latin typeface="Verdana"/>
              <a:ea typeface="Verdana"/>
              <a:cs typeface="Verdana"/>
              <a:sym typeface="Verdana"/>
            </a:endParaRPr>
          </a:p>
        </p:txBody>
      </p:sp>
      <p:pic>
        <p:nvPicPr>
          <p:cNvPr id="44" name="Google Shape;44;p1" descr="C:\Documents and Settings\Marina\My Documents\AHNS Web Site\presentation2009\AHNSLogo.png"/>
          <p:cNvPicPr preferRelativeResize="0"/>
          <p:nvPr/>
        </p:nvPicPr>
        <p:blipFill rotWithShape="1">
          <a:blip r:embed="rId5">
            <a:alphaModFix/>
          </a:blip>
          <a:srcRect/>
          <a:stretch/>
        </p:blipFill>
        <p:spPr>
          <a:xfrm>
            <a:off x="228600" y="152400"/>
            <a:ext cx="1257300" cy="1257300"/>
          </a:xfrm>
          <a:prstGeom prst="rect">
            <a:avLst/>
          </a:prstGeom>
          <a:noFill/>
          <a:ln>
            <a:noFill/>
          </a:ln>
        </p:spPr>
      </p:pic>
      <p:sp>
        <p:nvSpPr>
          <p:cNvPr id="45" name="Google Shape;45;p1"/>
          <p:cNvSpPr txBox="1"/>
          <p:nvPr/>
        </p:nvSpPr>
        <p:spPr>
          <a:xfrm>
            <a:off x="1447800" y="152400"/>
            <a:ext cx="7010400" cy="6302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accent2"/>
              </a:buClr>
              <a:buSzPts val="3500"/>
              <a:buFont typeface="Calibri"/>
              <a:buNone/>
            </a:pPr>
            <a:r>
              <a:rPr lang="en-US" sz="3500" b="1" i="0" u="none" dirty="0">
                <a:solidFill>
                  <a:schemeClr val="accent2"/>
                </a:solidFill>
                <a:latin typeface="Calibri"/>
                <a:ea typeface="Calibri"/>
                <a:cs typeface="Calibri"/>
                <a:sym typeface="Calibri"/>
              </a:rPr>
              <a:t>2025 AHNS Business Meeting</a:t>
            </a:r>
            <a:endParaRPr dirty="0"/>
          </a:p>
        </p:txBody>
      </p:sp>
    </p:spTree>
    <p:extLst>
      <p:ext uri="{BB962C8B-B14F-4D97-AF65-F5344CB8AC3E}">
        <p14:creationId xmlns:p14="http://schemas.microsoft.com/office/powerpoint/2010/main" val="19103427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CA58D947-3CB1-1778-F690-B18B4C2120DA}"/>
              </a:ext>
            </a:extLst>
          </p:cNvPr>
          <p:cNvSpPr>
            <a:spLocks noGrp="1" noChangeArrowheads="1"/>
          </p:cNvSpPr>
          <p:nvPr>
            <p:ph type="ctrTitle"/>
          </p:nvPr>
        </p:nvSpPr>
        <p:spPr>
          <a:xfrm>
            <a:off x="0" y="782638"/>
            <a:ext cx="9144000" cy="1503362"/>
          </a:xfrm>
        </p:spPr>
        <p:txBody>
          <a:bodyPr/>
          <a:lstStyle/>
          <a:p>
            <a:pPr eaLnBrk="1" hangingPunct="1"/>
            <a:r>
              <a:rPr lang="en-US" altLang="en-US" b="1" dirty="0">
                <a:solidFill>
                  <a:schemeClr val="accent1"/>
                </a:solidFill>
                <a:latin typeface="Calibri" panose="020F0502020204030204" pitchFamily="34" charset="0"/>
              </a:rPr>
              <a:t>Global Outreach Service</a:t>
            </a:r>
          </a:p>
        </p:txBody>
      </p:sp>
      <p:sp>
        <p:nvSpPr>
          <p:cNvPr id="4099" name="Rectangle 4">
            <a:extLst>
              <a:ext uri="{FF2B5EF4-FFF2-40B4-BE49-F238E27FC236}">
                <a16:creationId xmlns:a16="http://schemas.microsoft.com/office/drawing/2014/main" id="{3F77690D-D8B6-A1E6-E281-42C2EAC158CD}"/>
              </a:ext>
            </a:extLst>
          </p:cNvPr>
          <p:cNvSpPr>
            <a:spLocks noGrp="1" noChangeArrowheads="1"/>
          </p:cNvSpPr>
          <p:nvPr>
            <p:ph type="subTitle" idx="1"/>
          </p:nvPr>
        </p:nvSpPr>
        <p:spPr>
          <a:xfrm>
            <a:off x="228599" y="2514600"/>
            <a:ext cx="8912225" cy="3733800"/>
          </a:xfrm>
        </p:spPr>
        <p:txBody>
          <a:bodyPr/>
          <a:lstStyle/>
          <a:p>
            <a:pPr algn="l">
              <a:spcBef>
                <a:spcPct val="0"/>
              </a:spcBef>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 Current initiatives:</a:t>
            </a:r>
          </a:p>
          <a:p>
            <a:pPr marL="342900" indent="-342900" algn="l">
              <a:spcBef>
                <a:spcPct val="0"/>
              </a:spcBef>
              <a:buFont typeface="Arial" panose="020B0604020202020204" pitchFamily="34" charset="0"/>
              <a:buChar char="•"/>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Webinar: “10 Things I Have Learned in Global Service”</a:t>
            </a:r>
          </a:p>
          <a:p>
            <a:pPr marL="800100" lvl="1" indent="-342900" algn="l">
              <a:spcBef>
                <a:spcPct val="0"/>
              </a:spcBef>
              <a:buFont typeface="Arial" panose="020B0604020202020204" pitchFamily="34" charset="0"/>
              <a:buChar char="•"/>
            </a:pPr>
            <a:r>
              <a:rPr lang="en-US" altLang="en-US" sz="20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July, 2025</a:t>
            </a:r>
          </a:p>
          <a:p>
            <a:pPr marL="342900" indent="-342900" algn="l">
              <a:spcBef>
                <a:spcPct val="0"/>
              </a:spcBef>
              <a:buFont typeface="Arial" panose="020B0604020202020204" pitchFamily="34" charset="0"/>
              <a:buChar char="•"/>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Ethiopian Head and Neck Fellowship</a:t>
            </a:r>
          </a:p>
          <a:p>
            <a:pPr marL="800100" lvl="1" indent="-342900" algn="l">
              <a:spcBef>
                <a:spcPct val="0"/>
              </a:spcBef>
              <a:buFont typeface="Arial" panose="020B0604020202020204" pitchFamily="34" charset="0"/>
              <a:buChar char="•"/>
            </a:pPr>
            <a:r>
              <a:rPr lang="en-US" altLang="en-US" sz="20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We continue to see alternative sources of funding to support trainees</a:t>
            </a:r>
          </a:p>
          <a:p>
            <a:pPr marL="342900" indent="-342900" algn="l">
              <a:spcBef>
                <a:spcPct val="0"/>
              </a:spcBef>
              <a:buFont typeface="Arial" panose="020B0604020202020204" pitchFamily="34" charset="0"/>
              <a:buChar char="•"/>
            </a:pPr>
            <a:r>
              <a:rPr lang="en-US" altLang="en-US" sz="2400" dirty="0">
                <a:solidFill>
                  <a:schemeClr val="accent2"/>
                </a:solidFill>
                <a:latin typeface="Calibri" panose="020F0502020204030204" pitchFamily="34" charset="0"/>
                <a:ea typeface="Times New Roman" panose="02020603050405020304" pitchFamily="18" charset="0"/>
                <a:cs typeface="Arial" panose="020B0604020202020204" pitchFamily="34" charset="0"/>
              </a:rPr>
              <a:t>Service members continue to support microvascular training of Ukrainian surgeons</a:t>
            </a:r>
          </a:p>
          <a:p>
            <a:pPr marL="800100" lvl="1" indent="-342900" algn="l">
              <a:spcBef>
                <a:spcPct val="0"/>
              </a:spcBef>
              <a:buFont typeface="Arial" panose="020B0604020202020204" pitchFamily="34" charset="0"/>
              <a:buChar char="•"/>
            </a:pPr>
            <a:endParaRPr lang="en-US" altLang="en-US" sz="2000" dirty="0">
              <a:solidFill>
                <a:schemeClr val="accent2"/>
              </a:solidFill>
              <a:latin typeface="Calibri" panose="020F0502020204030204" pitchFamily="34" charset="0"/>
              <a:ea typeface="Times New Roman" panose="02020603050405020304" pitchFamily="18" charset="0"/>
              <a:cs typeface="Arial" panose="020B0604020202020204" pitchFamily="34" charset="0"/>
            </a:endParaRPr>
          </a:p>
          <a:p>
            <a:pPr lvl="1" algn="l">
              <a:spcBef>
                <a:spcPct val="0"/>
              </a:spcBef>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48847939-D02C-C4A6-3503-7739A3122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DF8CE30E-8852-FCC9-6E4C-2EFA071BAF4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31842269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31563-28E3-3CF9-8D39-CBB028A98B6B}"/>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8770F5BF-7DF8-8B6A-68DB-51892CDF3DBD}"/>
              </a:ext>
            </a:extLst>
          </p:cNvPr>
          <p:cNvSpPr>
            <a:spLocks noGrp="1" noChangeArrowheads="1"/>
          </p:cNvSpPr>
          <p:nvPr>
            <p:ph type="ctrTitle"/>
          </p:nvPr>
        </p:nvSpPr>
        <p:spPr>
          <a:xfrm>
            <a:off x="0" y="782638"/>
            <a:ext cx="9144000" cy="1503362"/>
          </a:xfrm>
        </p:spPr>
        <p:txBody>
          <a:bodyPr/>
          <a:lstStyle/>
          <a:p>
            <a:pPr eaLnBrk="1" hangingPunct="1"/>
            <a:r>
              <a:rPr lang="en-US" altLang="en-US" b="1" dirty="0">
                <a:solidFill>
                  <a:schemeClr val="accent1"/>
                </a:solidFill>
                <a:latin typeface="Calibri" panose="020F0502020204030204" pitchFamily="34" charset="0"/>
              </a:rPr>
              <a:t>International Advisory Service - AHNS</a:t>
            </a:r>
          </a:p>
        </p:txBody>
      </p:sp>
      <p:sp>
        <p:nvSpPr>
          <p:cNvPr id="4099" name="Rectangle 4">
            <a:extLst>
              <a:ext uri="{FF2B5EF4-FFF2-40B4-BE49-F238E27FC236}">
                <a16:creationId xmlns:a16="http://schemas.microsoft.com/office/drawing/2014/main" id="{A432DC72-C67C-3B1A-A027-FA829E6A1554}"/>
              </a:ext>
            </a:extLst>
          </p:cNvPr>
          <p:cNvSpPr>
            <a:spLocks noGrp="1" noChangeArrowheads="1"/>
          </p:cNvSpPr>
          <p:nvPr>
            <p:ph type="subTitle" idx="1"/>
          </p:nvPr>
        </p:nvSpPr>
        <p:spPr>
          <a:xfrm>
            <a:off x="0" y="1752600"/>
            <a:ext cx="9144000" cy="5105400"/>
          </a:xfrm>
        </p:spPr>
        <p:txBody>
          <a:bodyPr/>
          <a:lstStyle/>
          <a:p>
            <a:pPr algn="l">
              <a:spcBef>
                <a:spcPct val="0"/>
              </a:spcBef>
            </a:pPr>
            <a:r>
              <a:rPr lang="en-US" altLang="en-US" sz="2400">
                <a:solidFill>
                  <a:schemeClr val="accent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a:p>
            <a:pPr algn="l">
              <a:spcBef>
                <a:spcPct val="0"/>
              </a:spcBef>
            </a:pPr>
            <a:endParaRPr lang="en-US" altLang="en-US" sz="2400">
              <a:ea typeface="Times New Roman" panose="02020603050405020304" pitchFamily="18" charset="0"/>
              <a:cs typeface="Arial" panose="020B0604020202020204" pitchFamily="34" charset="0"/>
            </a:endParaRPr>
          </a:p>
          <a:p>
            <a:pPr algn="l">
              <a:spcBef>
                <a:spcPct val="0"/>
              </a:spcBef>
            </a:pPr>
            <a:endParaRPr lang="en-US" altLang="en-US" sz="2200" b="1">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388E9BC5-AEE3-2E2D-E857-A294DC6F42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553E1DF-FC9E-7E14-2BA5-9BFEE588B5B2}"/>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2" name="Content Placeholder 2">
            <a:extLst>
              <a:ext uri="{FF2B5EF4-FFF2-40B4-BE49-F238E27FC236}">
                <a16:creationId xmlns:a16="http://schemas.microsoft.com/office/drawing/2014/main" id="{3642704A-C2FF-8671-814C-E773566B2BC2}"/>
              </a:ext>
            </a:extLst>
          </p:cNvPr>
          <p:cNvSpPr txBox="1">
            <a:spLocks/>
          </p:cNvSpPr>
          <p:nvPr/>
        </p:nvSpPr>
        <p:spPr bwMode="gray">
          <a:xfrm>
            <a:off x="762000" y="2007281"/>
            <a:ext cx="16459199" cy="49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rmAutofit/>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algn="l">
              <a:spcBef>
                <a:spcPct val="0"/>
              </a:spcBef>
              <a:defRPr/>
            </a:pPr>
            <a:r>
              <a:rPr lang="en-US" altLang="en-US" sz="1600" b="1" i="1" kern="0" dirty="0">
                <a:latin typeface="Avenir Black" panose="02000503020000020003"/>
                <a:ea typeface="Times New Roman" panose="02020603050405020304" pitchFamily="18" charset="0"/>
                <a:cs typeface="Arial" panose="020B0604020202020204" pitchFamily="34" charset="0"/>
              </a:rPr>
              <a:t>Chair: </a:t>
            </a:r>
            <a:r>
              <a:rPr lang="en-US" altLang="en-US" sz="1600" b="1" kern="0" dirty="0">
                <a:latin typeface="Avenir Black" panose="02000503020000020003"/>
                <a:ea typeface="Times New Roman" panose="02020603050405020304" pitchFamily="18" charset="0"/>
                <a:cs typeface="Arial" panose="020B0604020202020204" pitchFamily="34" charset="0"/>
              </a:rPr>
              <a:t>Erivelto Volpi</a:t>
            </a:r>
          </a:p>
          <a:p>
            <a:pPr algn="l">
              <a:spcBef>
                <a:spcPct val="0"/>
              </a:spcBef>
              <a:defRPr/>
            </a:pPr>
            <a:r>
              <a:rPr lang="en-US" altLang="en-US" sz="1600" b="1" i="1" kern="0" dirty="0">
                <a:latin typeface="Avenir Black" panose="02000503020000020003"/>
                <a:ea typeface="Times New Roman" panose="02020603050405020304" pitchFamily="18" charset="0"/>
                <a:cs typeface="Arial" panose="020B0604020202020204" pitchFamily="34" charset="0"/>
              </a:rPr>
              <a:t>Vice Chairs: </a:t>
            </a:r>
            <a:r>
              <a:rPr lang="nl-NL" altLang="en-US" sz="1600" b="1" kern="0" dirty="0" err="1">
                <a:latin typeface="Avenir Black" panose="02000503020000020003"/>
                <a:ea typeface="Times New Roman" panose="02020603050405020304" pitchFamily="18" charset="0"/>
                <a:cs typeface="Arial" panose="020B0604020202020204" pitchFamily="34" charset="0"/>
              </a:rPr>
              <a:t>Wojtek</a:t>
            </a:r>
            <a:r>
              <a:rPr lang="nl-NL" altLang="en-US" sz="1600" b="1" kern="0" dirty="0">
                <a:latin typeface="Avenir Black" panose="02000503020000020003"/>
                <a:ea typeface="Times New Roman" panose="02020603050405020304" pitchFamily="18" charset="0"/>
                <a:cs typeface="Arial" panose="020B0604020202020204" pitchFamily="34" charset="0"/>
              </a:rPr>
              <a:t> </a:t>
            </a:r>
            <a:r>
              <a:rPr lang="nl-NL" altLang="en-US" sz="1600" b="1" kern="0" dirty="0" err="1">
                <a:latin typeface="Avenir Black" panose="02000503020000020003"/>
                <a:ea typeface="Times New Roman" panose="02020603050405020304" pitchFamily="18" charset="0"/>
                <a:cs typeface="Arial" panose="020B0604020202020204" pitchFamily="34" charset="0"/>
              </a:rPr>
              <a:t>Mydlarz</a:t>
            </a:r>
            <a:r>
              <a:rPr lang="en-US" altLang="en-US" sz="1600" b="1" kern="0" dirty="0">
                <a:latin typeface="Avenir Black" panose="02000503020000020003"/>
                <a:ea typeface="Times New Roman" panose="02020603050405020304" pitchFamily="18" charset="0"/>
                <a:cs typeface="Arial" panose="020B0604020202020204" pitchFamily="34" charset="0"/>
              </a:rPr>
              <a:t> and </a:t>
            </a:r>
            <a:r>
              <a:rPr lang="nl-NL" altLang="en-US" sz="1600" b="1" kern="0" dirty="0">
                <a:latin typeface="Avenir Black" panose="02000503020000020003"/>
                <a:ea typeface="Times New Roman" panose="02020603050405020304" pitchFamily="18" charset="0"/>
                <a:cs typeface="Arial" panose="020B0604020202020204" pitchFamily="34" charset="0"/>
              </a:rPr>
              <a:t>Vincent Vander Poorten</a:t>
            </a:r>
          </a:p>
          <a:p>
            <a:pPr algn="l">
              <a:spcBef>
                <a:spcPct val="0"/>
              </a:spcBef>
              <a:defRPr/>
            </a:pPr>
            <a:endParaRPr lang="nl-NL" altLang="en-US" sz="800" b="1" kern="0" dirty="0">
              <a:latin typeface="Avenir Black" panose="02000503020000020003"/>
              <a:ea typeface="Times New Roman" panose="02020603050405020304" pitchFamily="18" charset="0"/>
              <a:cs typeface="Arial" panose="020B0604020202020204" pitchFamily="34" charset="0"/>
            </a:endParaRPr>
          </a:p>
          <a:p>
            <a:pPr algn="l">
              <a:spcBef>
                <a:spcPct val="0"/>
              </a:spcBef>
              <a:defRPr/>
            </a:pPr>
            <a:r>
              <a:rPr lang="en-US" sz="1800" b="1" u="sng" kern="0" dirty="0">
                <a:solidFill>
                  <a:srgbClr val="0070C0"/>
                </a:solidFill>
                <a:latin typeface="Avenir Book" panose="02000503020000020003" pitchFamily="2" charset="0"/>
              </a:rPr>
              <a:t>Upcoming Plans:</a:t>
            </a:r>
          </a:p>
          <a:p>
            <a:pPr algn="l">
              <a:spcBef>
                <a:spcPct val="0"/>
              </a:spcBef>
              <a:defRPr/>
            </a:pPr>
            <a:r>
              <a:rPr lang="en-US" sz="1800" kern="0" dirty="0">
                <a:solidFill>
                  <a:srgbClr val="0070C0"/>
                </a:solidFill>
                <a:latin typeface="Avenir Book" panose="02000503020000020003" pitchFamily="2" charset="0"/>
              </a:rPr>
              <a:t>- </a:t>
            </a:r>
            <a:r>
              <a:rPr lang="en-US" sz="1800" b="1" kern="0" dirty="0">
                <a:solidFill>
                  <a:srgbClr val="0070C0"/>
                </a:solidFill>
                <a:latin typeface="Avenir Book" panose="02000503020000020003" pitchFamily="2" charset="0"/>
              </a:rPr>
              <a:t>The IAS newsletter: two annual issues, including content from all AHNS Sections.</a:t>
            </a:r>
          </a:p>
          <a:p>
            <a:pPr algn="l">
              <a:spcBef>
                <a:spcPct val="0"/>
              </a:spcBef>
              <a:defRPr/>
            </a:pPr>
            <a:r>
              <a:rPr lang="en-US" sz="1800" kern="0" dirty="0">
                <a:solidFill>
                  <a:srgbClr val="0070C0"/>
                </a:solidFill>
                <a:latin typeface="Avenir Book" panose="02000503020000020003" pitchFamily="2" charset="0"/>
              </a:rPr>
              <a:t>The first one appeared in December 2024 (</a:t>
            </a:r>
            <a:r>
              <a:rPr lang="en-US" sz="1800" kern="0" dirty="0">
                <a:solidFill>
                  <a:srgbClr val="0070C0"/>
                </a:solidFill>
                <a:latin typeface="Avenir Book" panose="02000503020000020003" pitchFamily="2" charset="0"/>
                <a:hlinkClick r:id="rId4"/>
              </a:rPr>
              <a:t>https://www.ahns.info/american-head-and-neck-society-international-advisory-service-ahns-ias-newsletter/</a:t>
            </a:r>
            <a:r>
              <a:rPr lang="en-US" sz="1800" kern="0" dirty="0">
                <a:solidFill>
                  <a:srgbClr val="0070C0"/>
                </a:solidFill>
                <a:latin typeface="Avenir Book" panose="02000503020000020003" pitchFamily="2" charset="0"/>
              </a:rPr>
              <a:t>)</a:t>
            </a:r>
          </a:p>
          <a:p>
            <a:pPr algn="l">
              <a:spcBef>
                <a:spcPct val="0"/>
              </a:spcBef>
              <a:defRPr/>
            </a:pPr>
            <a:endParaRPr lang="en-US" sz="800" kern="0" dirty="0">
              <a:solidFill>
                <a:srgbClr val="0070C0"/>
              </a:solidFill>
              <a:latin typeface="Avenir Book" panose="02000503020000020003" pitchFamily="2" charset="0"/>
            </a:endParaRPr>
          </a:p>
          <a:p>
            <a:pPr marL="285750" indent="-285750" algn="l">
              <a:spcBef>
                <a:spcPct val="0"/>
              </a:spcBef>
              <a:buFontTx/>
              <a:buChar char="-"/>
              <a:defRPr/>
            </a:pPr>
            <a:r>
              <a:rPr lang="pt-BR" sz="1800" b="1" dirty="0" err="1">
                <a:solidFill>
                  <a:srgbClr val="0070C0"/>
                </a:solidFill>
                <a:latin typeface="Avenir Book" panose="02000503020000020003" pitchFamily="2" charset="0"/>
              </a:rPr>
              <a:t>C</a:t>
            </a:r>
            <a:r>
              <a:rPr lang="pt-BR" sz="1800" b="1" i="0" dirty="0" err="1">
                <a:solidFill>
                  <a:srgbClr val="0070C0"/>
                </a:solidFill>
                <a:effectLst/>
                <a:latin typeface="Avenir Book" panose="02000503020000020003" pitchFamily="2" charset="0"/>
              </a:rPr>
              <a:t>ollaborating</a:t>
            </a:r>
            <a:r>
              <a:rPr lang="pt-BR" sz="1800" b="1" i="0" dirty="0">
                <a:solidFill>
                  <a:srgbClr val="0070C0"/>
                </a:solidFill>
                <a:effectLst/>
                <a:latin typeface="Avenir Book" panose="02000503020000020003" pitchFamily="2" charset="0"/>
              </a:rPr>
              <a:t> with the EHNS - discussing the possibility of AHNS/IAS collaboration/participation in the EU-ROBOT.</a:t>
            </a:r>
          </a:p>
          <a:p>
            <a:pPr marL="285750" indent="-285750" algn="l">
              <a:spcBef>
                <a:spcPct val="0"/>
              </a:spcBef>
              <a:buFontTx/>
              <a:buChar char="-"/>
              <a:defRPr/>
            </a:pPr>
            <a:endParaRPr lang="pt-BR" sz="800" b="1" i="0" dirty="0">
              <a:solidFill>
                <a:srgbClr val="0070C0"/>
              </a:solidFill>
              <a:effectLst/>
              <a:latin typeface="Avenir Book" panose="02000503020000020003" pitchFamily="2" charset="0"/>
            </a:endParaRPr>
          </a:p>
          <a:p>
            <a:pPr algn="l">
              <a:spcBef>
                <a:spcPct val="0"/>
              </a:spcBef>
              <a:defRPr/>
            </a:pPr>
            <a:r>
              <a:rPr lang="pt-BR" sz="1800" b="0" i="1" dirty="0">
                <a:solidFill>
                  <a:srgbClr val="0070C0"/>
                </a:solidFill>
                <a:effectLst/>
                <a:latin typeface="Avenir Book" panose="02000503020000020003" pitchFamily="2" charset="0"/>
              </a:rPr>
              <a:t>Just </a:t>
            </a:r>
            <a:r>
              <a:rPr lang="pt-BR" sz="1800" b="0" i="1" dirty="0" err="1">
                <a:solidFill>
                  <a:srgbClr val="0070C0"/>
                </a:solidFill>
                <a:effectLst/>
                <a:latin typeface="Avenir Book" panose="02000503020000020003" pitchFamily="2" charset="0"/>
              </a:rPr>
              <a:t>had</a:t>
            </a:r>
            <a:r>
              <a:rPr lang="pt-BR" sz="1800" b="0" i="1" dirty="0">
                <a:solidFill>
                  <a:srgbClr val="0070C0"/>
                </a:solidFill>
                <a:effectLst/>
                <a:latin typeface="Avenir Book" panose="02000503020000020003" pitchFamily="2" charset="0"/>
              </a:rPr>
              <a:t> </a:t>
            </a:r>
            <a:r>
              <a:rPr lang="pt-BR" sz="1800" b="0" i="1" dirty="0" err="1">
                <a:solidFill>
                  <a:srgbClr val="0070C0"/>
                </a:solidFill>
                <a:effectLst/>
                <a:latin typeface="Avenir Book" panose="02000503020000020003" pitchFamily="2" charset="0"/>
              </a:rPr>
              <a:t>an</a:t>
            </a:r>
            <a:r>
              <a:rPr lang="pt-BR" sz="1800" b="0" i="1" dirty="0">
                <a:solidFill>
                  <a:srgbClr val="0070C0"/>
                </a:solidFill>
                <a:effectLst/>
                <a:latin typeface="Avenir Book" panose="02000503020000020003" pitchFamily="2" charset="0"/>
              </a:rPr>
              <a:t> AHNS delegation at ECHNO Amsterdam in March 2025 https://www.echno2025.com/ </a:t>
            </a:r>
          </a:p>
          <a:p>
            <a:pPr algn="l">
              <a:spcBef>
                <a:spcPct val="0"/>
              </a:spcBef>
              <a:defRPr/>
            </a:pPr>
            <a:endParaRPr lang="pt-BR" sz="800" b="0" i="1" dirty="0">
              <a:solidFill>
                <a:srgbClr val="0070C0"/>
              </a:solidFill>
              <a:effectLst/>
              <a:latin typeface="Avenir Book" panose="02000503020000020003" pitchFamily="2" charset="0"/>
            </a:endParaRPr>
          </a:p>
          <a:p>
            <a:pPr algn="l">
              <a:spcBef>
                <a:spcPct val="0"/>
              </a:spcBef>
              <a:defRPr/>
            </a:pPr>
            <a:r>
              <a:rPr lang="en-US" sz="1800" kern="0" dirty="0">
                <a:solidFill>
                  <a:srgbClr val="0070C0"/>
                </a:solidFill>
                <a:latin typeface="Avenir Book" panose="02000503020000020003" pitchFamily="2" charset="0"/>
                <a:ea typeface="Calibri" panose="020F0502020204030204" pitchFamily="34" charset="0"/>
              </a:rPr>
              <a:t>- </a:t>
            </a:r>
            <a:r>
              <a:rPr lang="en-US" sz="1800" b="1" kern="0" dirty="0">
                <a:solidFill>
                  <a:srgbClr val="0070C0"/>
                </a:solidFill>
                <a:latin typeface="Avenir Book" panose="02000503020000020003" pitchFamily="2" charset="0"/>
                <a:ea typeface="Calibri" panose="020F0502020204030204" pitchFamily="34" charset="0"/>
              </a:rPr>
              <a:t>Co-Branded Webinars and Virtual Tumor Board</a:t>
            </a:r>
          </a:p>
          <a:p>
            <a:pPr lvl="1" algn="l">
              <a:spcBef>
                <a:spcPct val="0"/>
              </a:spcBef>
              <a:defRPr/>
            </a:pPr>
            <a:r>
              <a:rPr lang="en-US" sz="1800" kern="0" dirty="0">
                <a:solidFill>
                  <a:srgbClr val="0070C0"/>
                </a:solidFill>
                <a:latin typeface="Avenir Book" panose="02000503020000020003" pitchFamily="2" charset="0"/>
                <a:ea typeface="Calibri" panose="020F0502020204030204" pitchFamily="34" charset="0"/>
              </a:rPr>
              <a:t>Quarterly Zoom/webinars with global, regional, and sister societies. </a:t>
            </a:r>
          </a:p>
        </p:txBody>
      </p:sp>
    </p:spTree>
    <p:extLst>
      <p:ext uri="{BB962C8B-B14F-4D97-AF65-F5344CB8AC3E}">
        <p14:creationId xmlns:p14="http://schemas.microsoft.com/office/powerpoint/2010/main" val="37855634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A429-C605-8664-BDF8-1A6E9FCA6DB1}"/>
            </a:ext>
          </a:extLst>
        </p:cNvPr>
        <p:cNvGrpSpPr/>
        <p:nvPr/>
      </p:nvGrpSpPr>
      <p:grpSpPr>
        <a:xfrm>
          <a:off x="0" y="0"/>
          <a:ext cx="0" cy="0"/>
          <a:chOff x="0" y="0"/>
          <a:chExt cx="0" cy="0"/>
        </a:xfrm>
      </p:grpSpPr>
      <p:pic>
        <p:nvPicPr>
          <p:cNvPr id="4100" name="Picture 5" descr="C:\Documents and Settings\Marina\My Documents\AHNS Web Site\presentation2009\AHNSLogo.png">
            <a:extLst>
              <a:ext uri="{FF2B5EF4-FFF2-40B4-BE49-F238E27FC236}">
                <a16:creationId xmlns:a16="http://schemas.microsoft.com/office/drawing/2014/main" id="{129D5438-EFEA-C59D-5166-F8D894E09A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8482A6A4-A7FD-FD5D-CF24-B9F9CBDC691D}"/>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2" name="Content Placeholder 2">
            <a:extLst>
              <a:ext uri="{FF2B5EF4-FFF2-40B4-BE49-F238E27FC236}">
                <a16:creationId xmlns:a16="http://schemas.microsoft.com/office/drawing/2014/main" id="{BD77FECE-F64F-42AE-6441-67D0960ABD7E}"/>
              </a:ext>
            </a:extLst>
          </p:cNvPr>
          <p:cNvSpPr txBox="1">
            <a:spLocks/>
          </p:cNvSpPr>
          <p:nvPr/>
        </p:nvSpPr>
        <p:spPr bwMode="gray">
          <a:xfrm>
            <a:off x="533400" y="2253343"/>
            <a:ext cx="13868400" cy="494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2" anchor="t" anchorCtr="0" compatLnSpc="1">
            <a:prstTxWarp prst="textNoShape">
              <a:avLst/>
            </a:prstTxWarp>
            <a:normAutofit/>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lvl="1" algn="l">
              <a:lnSpc>
                <a:spcPct val="150000"/>
              </a:lnSpc>
              <a:spcBef>
                <a:spcPct val="0"/>
              </a:spcBef>
              <a:buClr>
                <a:srgbClr val="3167D3"/>
              </a:buClr>
              <a:buFont typeface="Courier New" panose="02070309020205020404" pitchFamily="49" charset="0"/>
              <a:buChar char="o"/>
              <a:defRPr/>
            </a:pPr>
            <a:r>
              <a:rPr lang="en-US" sz="1800" kern="0" dirty="0">
                <a:latin typeface="Avenir Light" panose="020B0402020203020204" pitchFamily="34" charset="77"/>
                <a:ea typeface="Calibri" panose="020F0502020204030204" pitchFamily="34" charset="0"/>
              </a:rPr>
              <a:t>Promote IAS meetings during U.S. or international events</a:t>
            </a:r>
          </a:p>
          <a:p>
            <a:pPr lvl="1" algn="l">
              <a:lnSpc>
                <a:spcPct val="150000"/>
              </a:lnSpc>
              <a:spcBef>
                <a:spcPct val="0"/>
              </a:spcBef>
              <a:buClr>
                <a:srgbClr val="3167D3"/>
              </a:buClr>
              <a:buFont typeface="Courier New" panose="02070309020205020404" pitchFamily="49" charset="0"/>
              <a:buChar char="o"/>
              <a:defRPr/>
            </a:pPr>
            <a:r>
              <a:rPr lang="en-US" sz="1800" kern="0" dirty="0">
                <a:latin typeface="Avenir Light" panose="020B0402020203020204" pitchFamily="34" charset="77"/>
                <a:ea typeface="Calibri" panose="020F0502020204030204" pitchFamily="34" charset="0"/>
              </a:rPr>
              <a:t>During international conferences, the IAS will facilitate networking and collaboration among participants to foster friendships and mentoring opportunities, catalyzing future collaborations.</a:t>
            </a:r>
          </a:p>
        </p:txBody>
      </p:sp>
      <p:sp>
        <p:nvSpPr>
          <p:cNvPr id="4" name="Rectangle 3">
            <a:extLst>
              <a:ext uri="{FF2B5EF4-FFF2-40B4-BE49-F238E27FC236}">
                <a16:creationId xmlns:a16="http://schemas.microsoft.com/office/drawing/2014/main" id="{260FF6A2-1521-D43A-2C02-71926E1307C5}"/>
              </a:ext>
            </a:extLst>
          </p:cNvPr>
          <p:cNvSpPr>
            <a:spLocks noGrp="1" noChangeArrowheads="1"/>
          </p:cNvSpPr>
          <p:nvPr>
            <p:ph type="ctrTitle"/>
          </p:nvPr>
        </p:nvSpPr>
        <p:spPr>
          <a:xfrm>
            <a:off x="0" y="782638"/>
            <a:ext cx="9144000" cy="1503362"/>
          </a:xfrm>
        </p:spPr>
        <p:txBody>
          <a:bodyPr/>
          <a:lstStyle/>
          <a:p>
            <a:pPr eaLnBrk="1" hangingPunct="1"/>
            <a:r>
              <a:rPr lang="en-US" altLang="en-US" b="1" dirty="0">
                <a:solidFill>
                  <a:schemeClr val="accent1"/>
                </a:solidFill>
                <a:latin typeface="Calibri" panose="020F0502020204030204" pitchFamily="34" charset="0"/>
              </a:rPr>
              <a:t>International Advisory Service - AHNS</a:t>
            </a:r>
          </a:p>
        </p:txBody>
      </p:sp>
    </p:spTree>
    <p:extLst>
      <p:ext uri="{BB962C8B-B14F-4D97-AF65-F5344CB8AC3E}">
        <p14:creationId xmlns:p14="http://schemas.microsoft.com/office/powerpoint/2010/main" val="38863715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171C2A-C4A1-E4EB-4453-CFC41662B755}"/>
              </a:ext>
            </a:extLst>
          </p:cNvPr>
          <p:cNvSpPr>
            <a:spLocks noGrp="1" noChangeArrowheads="1"/>
          </p:cNvSpPr>
          <p:nvPr>
            <p:ph type="ctrTitle"/>
          </p:nvPr>
        </p:nvSpPr>
        <p:spPr>
          <a:xfrm>
            <a:off x="436584" y="521962"/>
            <a:ext cx="9144000" cy="1503362"/>
          </a:xfrm>
        </p:spPr>
        <p:txBody>
          <a:bodyPr/>
          <a:lstStyle/>
          <a:p>
            <a:pPr eaLnBrk="1" hangingPunct="1"/>
            <a:r>
              <a:rPr lang="en-US" altLang="en-US" b="1" dirty="0">
                <a:solidFill>
                  <a:schemeClr val="accent1"/>
                </a:solidFill>
                <a:latin typeface="Calibri" panose="020F0502020204030204" pitchFamily="34" charset="0"/>
              </a:rPr>
              <a:t>Membership and Credentials Service</a:t>
            </a:r>
          </a:p>
        </p:txBody>
      </p:sp>
      <p:sp>
        <p:nvSpPr>
          <p:cNvPr id="4099" name="Rectangle 4">
            <a:extLst>
              <a:ext uri="{FF2B5EF4-FFF2-40B4-BE49-F238E27FC236}">
                <a16:creationId xmlns:a16="http://schemas.microsoft.com/office/drawing/2014/main" id="{43D69A6E-B88E-B91E-239A-8072DBBDD690}"/>
              </a:ext>
            </a:extLst>
          </p:cNvPr>
          <p:cNvSpPr>
            <a:spLocks noGrp="1" noChangeArrowheads="1"/>
          </p:cNvSpPr>
          <p:nvPr>
            <p:ph type="subTitle" idx="1"/>
          </p:nvPr>
        </p:nvSpPr>
        <p:spPr>
          <a:xfrm>
            <a:off x="228600" y="1981200"/>
            <a:ext cx="8839200" cy="4495800"/>
          </a:xfrm>
        </p:spPr>
        <p:txBody>
          <a:bodyPr/>
          <a:lstStyle/>
          <a:p>
            <a:pPr marL="342900" indent="-342900" algn="l">
              <a:spcBef>
                <a:spcPct val="0"/>
              </a:spcBef>
              <a:buFont typeface="Arial" panose="020B0604020202020204" pitchFamily="34" charset="0"/>
              <a:buChar char="•"/>
            </a:pPr>
            <a:r>
              <a:rPr lang="en-US" altLang="en-US" sz="2200" b="1" dirty="0">
                <a:latin typeface="Calibri" panose="020F0502020204030204" pitchFamily="34" charset="0"/>
                <a:ea typeface="Times New Roman" panose="02020603050405020304" pitchFamily="18" charset="0"/>
                <a:cs typeface="Arial" panose="020B0604020202020204" pitchFamily="34" charset="0"/>
              </a:rPr>
              <a:t>Three membership application cycles per year</a:t>
            </a:r>
          </a:p>
          <a:p>
            <a:pPr algn="l">
              <a:spcBef>
                <a:spcPct val="0"/>
              </a:spcBef>
            </a:pPr>
            <a:endParaRPr lang="en-US" altLang="en-US" sz="1200" b="1" dirty="0">
              <a:latin typeface="Calibri" panose="020F0502020204030204" pitchFamily="34" charset="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200" b="1" dirty="0">
                <a:latin typeface="Calibri" panose="020F0502020204030204" pitchFamily="34" charset="0"/>
                <a:ea typeface="Times New Roman" panose="02020603050405020304" pitchFamily="18" charset="0"/>
                <a:cs typeface="Arial" panose="020B0604020202020204" pitchFamily="34" charset="0"/>
              </a:rPr>
              <a:t>AHNS 2025 Membership Dues Report (as of April 18) </a:t>
            </a:r>
            <a:r>
              <a:rPr lang="en-US" altLang="en-US" sz="1800" b="1" dirty="0">
                <a:latin typeface="Calibri" panose="020F0502020204030204" pitchFamily="34" charset="0"/>
                <a:ea typeface="Times New Roman" panose="02020603050405020304" pitchFamily="18" charset="0"/>
                <a:cs typeface="Arial" panose="020B0604020202020204" pitchFamily="34" charset="0"/>
              </a:rPr>
              <a:t>Total Members Invoiced: 1,688</a:t>
            </a:r>
          </a:p>
          <a:p>
            <a:pPr marL="800100" lvl="1" indent="-342900" algn="l">
              <a:spcBef>
                <a:spcPct val="0"/>
              </a:spcBef>
              <a:buFont typeface="Arial" panose="020B0604020202020204" pitchFamily="34" charset="0"/>
              <a:buChar char="•"/>
            </a:pPr>
            <a:r>
              <a:rPr lang="en-US" altLang="en-US" sz="1800" b="1" dirty="0">
                <a:latin typeface="Calibri" panose="020F0502020204030204" pitchFamily="34" charset="0"/>
                <a:ea typeface="Times New Roman" panose="02020603050405020304" pitchFamily="18" charset="0"/>
                <a:cs typeface="Arial" panose="020B0604020202020204" pitchFamily="34" charset="0"/>
              </a:rPr>
              <a:t>Total Dues Billed: $489,625</a:t>
            </a:r>
          </a:p>
          <a:p>
            <a:pPr marL="800100" lvl="1" indent="-342900" algn="l">
              <a:spcBef>
                <a:spcPct val="0"/>
              </a:spcBef>
              <a:buFont typeface="Arial" panose="020B0604020202020204" pitchFamily="34" charset="0"/>
              <a:buChar char="•"/>
            </a:pPr>
            <a:r>
              <a:rPr lang="en-US" altLang="en-US" sz="1800" b="1" dirty="0">
                <a:latin typeface="Calibri" panose="020F0502020204030204" pitchFamily="34" charset="0"/>
                <a:ea typeface="Times New Roman" panose="02020603050405020304" pitchFamily="18" charset="0"/>
                <a:cs typeface="Arial" panose="020B0604020202020204" pitchFamily="34" charset="0"/>
              </a:rPr>
              <a:t>Total Collected: $353,375</a:t>
            </a:r>
          </a:p>
          <a:p>
            <a:pPr marL="800100" lvl="1" indent="-342900" algn="l">
              <a:spcBef>
                <a:spcPct val="0"/>
              </a:spcBef>
              <a:buFont typeface="Arial" panose="020B0604020202020204" pitchFamily="34" charset="0"/>
              <a:buChar char="•"/>
            </a:pPr>
            <a:r>
              <a:rPr lang="en-US" altLang="en-US" sz="1800" b="1" dirty="0">
                <a:latin typeface="Calibri" panose="020F0502020204030204" pitchFamily="34" charset="0"/>
                <a:ea typeface="Times New Roman" panose="02020603050405020304" pitchFamily="18" charset="0"/>
                <a:cs typeface="Arial" panose="020B0604020202020204" pitchFamily="34" charset="0"/>
              </a:rPr>
              <a:t>Collection Rate: 66%</a:t>
            </a:r>
          </a:p>
          <a:p>
            <a:pPr marL="800100" lvl="1" indent="-342900" algn="l">
              <a:spcBef>
                <a:spcPct val="0"/>
              </a:spcBef>
              <a:buFont typeface="Arial" panose="020B0604020202020204" pitchFamily="34" charset="0"/>
              <a:buChar char="•"/>
            </a:pPr>
            <a:r>
              <a:rPr lang="en-US" altLang="en-US" sz="1800" b="1" dirty="0">
                <a:latin typeface="Calibri" panose="020F0502020204030204" pitchFamily="34" charset="0"/>
                <a:ea typeface="Times New Roman" panose="02020603050405020304" pitchFamily="18" charset="0"/>
                <a:cs typeface="Arial" panose="020B0604020202020204" pitchFamily="34" charset="0"/>
              </a:rPr>
              <a:t>Outstanding Dues: $113,125</a:t>
            </a:r>
          </a:p>
          <a:p>
            <a:pPr marL="800100" lvl="1" indent="-342900" algn="l">
              <a:spcBef>
                <a:spcPct val="0"/>
              </a:spcBef>
              <a:buFont typeface="Arial" panose="020B0604020202020204" pitchFamily="34" charset="0"/>
              <a:buChar char="•"/>
            </a:pPr>
            <a:r>
              <a:rPr lang="en-US" altLang="en-US" sz="1800" b="1" dirty="0">
                <a:latin typeface="Calibri" panose="020F0502020204030204" pitchFamily="34" charset="0"/>
                <a:ea typeface="Times New Roman" panose="02020603050405020304" pitchFamily="18" charset="0"/>
                <a:cs typeface="Arial" panose="020B0604020202020204" pitchFamily="34" charset="0"/>
              </a:rPr>
              <a:t>Final 2024 rate improved to 81% after follow-ups and grace periods</a:t>
            </a:r>
          </a:p>
          <a:p>
            <a:pPr lvl="1" algn="l">
              <a:spcBef>
                <a:spcPct val="0"/>
              </a:spcBef>
            </a:pPr>
            <a:endParaRPr lang="en-US" altLang="en-US" sz="1200" b="1" dirty="0">
              <a:latin typeface="Calibri" panose="020F0502020204030204" pitchFamily="34" charset="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200" b="1" dirty="0">
                <a:latin typeface="Calibri" panose="020F0502020204030204" pitchFamily="34" charset="0"/>
                <a:ea typeface="Times New Roman" panose="02020603050405020304" pitchFamily="18" charset="0"/>
                <a:cs typeface="Arial" panose="020B0604020202020204" pitchFamily="34" charset="0"/>
              </a:rPr>
              <a:t>Active Members: </a:t>
            </a:r>
            <a:r>
              <a:rPr lang="en-US" altLang="en-US" sz="1800" b="1" dirty="0">
                <a:latin typeface="Calibri" panose="020F0502020204030204" pitchFamily="34" charset="0"/>
                <a:ea typeface="Times New Roman" panose="02020603050405020304" pitchFamily="18" charset="0"/>
                <a:cs typeface="Arial" panose="020B0604020202020204" pitchFamily="34" charset="0"/>
              </a:rPr>
              <a:t>73% collection rate; Majority of revenue</a:t>
            </a:r>
          </a:p>
          <a:p>
            <a:pPr algn="l">
              <a:spcBef>
                <a:spcPct val="0"/>
              </a:spcBef>
            </a:pPr>
            <a:endParaRPr lang="en-US" altLang="en-US" sz="1200" b="1" dirty="0">
              <a:latin typeface="Calibri" panose="020F0502020204030204" pitchFamily="34" charset="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200" b="1" dirty="0">
                <a:latin typeface="Calibri" panose="020F0502020204030204" pitchFamily="34" charset="0"/>
                <a:ea typeface="Times New Roman" panose="02020603050405020304" pitchFamily="18" charset="0"/>
                <a:cs typeface="Arial" panose="020B0604020202020204" pitchFamily="34" charset="0"/>
              </a:rPr>
              <a:t>New Membership Category and Modifications to Active Member Category: </a:t>
            </a:r>
            <a:r>
              <a:rPr lang="en-US" altLang="en-US" sz="1800" b="1" dirty="0">
                <a:latin typeface="Calibri" panose="020F0502020204030204" pitchFamily="34" charset="0"/>
                <a:ea typeface="Times New Roman" panose="02020603050405020304" pitchFamily="18" charset="0"/>
                <a:cs typeface="Arial" panose="020B0604020202020204" pitchFamily="34" charset="0"/>
              </a:rPr>
              <a:t>Aim to engage radiation/medical oncologists&amp; scientists in AHNS leadership (Need to discuss optimal category definitions)</a:t>
            </a:r>
          </a:p>
        </p:txBody>
      </p:sp>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0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7954193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600F2-DF8F-C379-B781-F31E52E5E10E}"/>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E7F4DF3C-B561-0967-DE57-4DF52D721115}"/>
              </a:ext>
            </a:extLst>
          </p:cNvPr>
          <p:cNvSpPr>
            <a:spLocks noGrp="1" noChangeArrowheads="1"/>
          </p:cNvSpPr>
          <p:nvPr>
            <p:ph type="ctrTitle"/>
          </p:nvPr>
        </p:nvSpPr>
        <p:spPr>
          <a:xfrm>
            <a:off x="436584" y="521962"/>
            <a:ext cx="9144000" cy="1503362"/>
          </a:xfrm>
        </p:spPr>
        <p:txBody>
          <a:bodyPr/>
          <a:lstStyle/>
          <a:p>
            <a:pPr eaLnBrk="1" hangingPunct="1"/>
            <a:r>
              <a:rPr lang="en-US" altLang="en-US" b="1" dirty="0">
                <a:solidFill>
                  <a:schemeClr val="accent1"/>
                </a:solidFill>
                <a:latin typeface="Calibri" panose="020F0502020204030204" pitchFamily="34" charset="0"/>
              </a:rPr>
              <a:t>Membership and Credentials Service</a:t>
            </a:r>
          </a:p>
        </p:txBody>
      </p:sp>
      <p:sp>
        <p:nvSpPr>
          <p:cNvPr id="4099" name="Rectangle 4">
            <a:extLst>
              <a:ext uri="{FF2B5EF4-FFF2-40B4-BE49-F238E27FC236}">
                <a16:creationId xmlns:a16="http://schemas.microsoft.com/office/drawing/2014/main" id="{4378E79B-107F-76A5-BD59-E63EAAE76C5E}"/>
              </a:ext>
            </a:extLst>
          </p:cNvPr>
          <p:cNvSpPr>
            <a:spLocks noGrp="1" noChangeArrowheads="1"/>
          </p:cNvSpPr>
          <p:nvPr>
            <p:ph type="subTitle" idx="1"/>
          </p:nvPr>
        </p:nvSpPr>
        <p:spPr>
          <a:xfrm>
            <a:off x="228600" y="1600200"/>
            <a:ext cx="8839200" cy="4876800"/>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Membership Growth</a:t>
            </a:r>
          </a:p>
          <a:p>
            <a:pPr marL="800100" lvl="1" indent="-342900" algn="l">
              <a:lnSpc>
                <a:spcPct val="100000"/>
              </a:lnSpc>
              <a:spcBef>
                <a:spcPct val="0"/>
              </a:spcBef>
              <a:spcAft>
                <a:spcPct val="0"/>
              </a:spcAft>
              <a:buClrTx/>
              <a:buSzTx/>
              <a:buFont typeface="Arial" panose="020B0604020202020204" pitchFamily="34" charset="0"/>
              <a:buChar char="•"/>
            </a:pPr>
            <a:r>
              <a:rPr kumimoji="0" lang="en-US" altLang="en-US" sz="1800" b="1" i="0" u="none" strike="noStrike" cap="none" normalizeH="0" baseline="0" dirty="0">
                <a:ln>
                  <a:noFill/>
                </a:ln>
                <a:solidFill>
                  <a:schemeClr val="tx1"/>
                </a:solidFill>
                <a:effectLst/>
                <a:latin typeface="Arial" panose="020B0604020202020204" pitchFamily="34" charset="0"/>
              </a:rPr>
              <a:t>Total dues-paying members increased</a:t>
            </a:r>
            <a:r>
              <a:rPr kumimoji="0" lang="en-US" altLang="en-US" sz="1800" b="0" i="0" u="none" strike="noStrike" cap="none" normalizeH="0" baseline="0" dirty="0">
                <a:ln>
                  <a:noFill/>
                </a:ln>
                <a:solidFill>
                  <a:schemeClr val="tx1"/>
                </a:solidFill>
                <a:effectLst/>
                <a:latin typeface="Arial" panose="020B0604020202020204" pitchFamily="34" charset="0"/>
              </a:rPr>
              <a:t> from 1,467 (2024) to </a:t>
            </a:r>
            <a:r>
              <a:rPr kumimoji="0" lang="en-US" altLang="en-US" sz="1800" b="1" i="0" u="none" strike="noStrike" cap="none" normalizeH="0" baseline="0" dirty="0">
                <a:ln>
                  <a:noFill/>
                </a:ln>
                <a:solidFill>
                  <a:schemeClr val="tx1"/>
                </a:solidFill>
                <a:effectLst/>
                <a:latin typeface="Arial" panose="020B0604020202020204" pitchFamily="34" charset="0"/>
              </a:rPr>
              <a:t>1,560 in 2025</a:t>
            </a:r>
            <a:r>
              <a:rPr kumimoji="0" lang="en-US" altLang="en-US" sz="1800" b="0" i="0" u="none" strike="noStrike" cap="none" normalizeH="0" baseline="0" dirty="0">
                <a:ln>
                  <a:noFill/>
                </a:ln>
                <a:solidFill>
                  <a:schemeClr val="tx1"/>
                </a:solidFill>
                <a:effectLst/>
                <a:latin typeface="Arial" panose="020B0604020202020204" pitchFamily="34" charset="0"/>
              </a:rPr>
              <a:t> (+6.3%)</a:t>
            </a:r>
          </a:p>
          <a:p>
            <a:pPr marL="800100" lvl="1" indent="-342900" algn="l">
              <a:lnSpc>
                <a:spcPct val="100000"/>
              </a:lnSpc>
              <a:spcBef>
                <a:spcPct val="0"/>
              </a:spcBef>
              <a:spcAft>
                <a:spcPct val="0"/>
              </a:spcAft>
              <a:buClrTx/>
              <a:buSzTx/>
              <a:buFont typeface="Arial" panose="020B0604020202020204" pitchFamily="34" charset="0"/>
              <a:buChar char="•"/>
            </a:pPr>
            <a:r>
              <a:rPr kumimoji="0" lang="en-US" altLang="en-US" sz="1800" b="1" i="0" u="none" strike="noStrike" cap="none" normalizeH="0" baseline="0" dirty="0">
                <a:ln>
                  <a:noFill/>
                </a:ln>
                <a:solidFill>
                  <a:schemeClr val="tx1"/>
                </a:solidFill>
                <a:effectLst/>
                <a:latin typeface="Arial" panose="020B0604020202020204" pitchFamily="34" charset="0"/>
              </a:rPr>
              <a:t>Total reported members (including retired)</a:t>
            </a:r>
            <a:r>
              <a:rPr kumimoji="0" lang="en-US" altLang="en-US" sz="1800" b="0" i="0" u="none" strike="noStrike" cap="none" normalizeH="0" baseline="0" dirty="0">
                <a:ln>
                  <a:noFill/>
                </a:ln>
                <a:solidFill>
                  <a:schemeClr val="tx1"/>
                </a:solidFill>
                <a:effectLst/>
                <a:latin typeface="Arial" panose="020B0604020202020204" pitchFamily="34" charset="0"/>
              </a:rPr>
              <a:t> rose from 1,827 to </a:t>
            </a:r>
            <a:r>
              <a:rPr kumimoji="0" lang="en-US" altLang="en-US" sz="1800" b="1" i="0" u="none" strike="noStrike" cap="none" normalizeH="0" baseline="0" dirty="0">
                <a:ln>
                  <a:noFill/>
                </a:ln>
                <a:solidFill>
                  <a:schemeClr val="tx1"/>
                </a:solidFill>
                <a:effectLst/>
                <a:latin typeface="Arial" panose="020B0604020202020204" pitchFamily="34" charset="0"/>
              </a:rPr>
              <a:t>1,918</a:t>
            </a:r>
            <a:r>
              <a:rPr kumimoji="0" lang="en-US" altLang="en-US" sz="1800" b="0" i="0" u="none" strike="noStrike" cap="none" normalizeH="0" baseline="0" dirty="0">
                <a:ln>
                  <a:noFill/>
                </a:ln>
                <a:solidFill>
                  <a:schemeClr val="tx1"/>
                </a:solidFill>
                <a:effectLst/>
                <a:latin typeface="Arial" panose="020B0604020202020204" pitchFamily="34" charset="0"/>
              </a:rPr>
              <a:t> (+5%)</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Demographic Reporting</a:t>
            </a:r>
          </a:p>
          <a:p>
            <a:pPr marL="803275" lvl="1" indent="-346075" algn="l">
              <a:lnSpc>
                <a:spcPct val="100000"/>
              </a:lnSpc>
              <a:spcBef>
                <a:spcPct val="0"/>
              </a:spcBef>
              <a:spcAft>
                <a:spcPct val="0"/>
              </a:spcAft>
              <a:buClrTx/>
              <a:buSzTx/>
              <a:buFont typeface="Arial" panose="020B0604020202020204" pitchFamily="34" charset="0"/>
              <a:buChar char="•"/>
            </a:pPr>
            <a:r>
              <a:rPr kumimoji="0" lang="en-US" altLang="en-US" sz="1600" b="1" i="0" u="none" strike="noStrike" cap="none" normalizeH="0" baseline="0" dirty="0">
                <a:ln>
                  <a:noFill/>
                </a:ln>
                <a:solidFill>
                  <a:schemeClr val="tx1"/>
                </a:solidFill>
                <a:effectLst/>
                <a:latin typeface="Arial" panose="020B0604020202020204" pitchFamily="34" charset="0"/>
              </a:rPr>
              <a:t>Date of Birth reported for 96%</a:t>
            </a:r>
            <a:r>
              <a:rPr kumimoji="0" lang="en-US" altLang="en-US" sz="1600" b="0" i="0" u="none" strike="noStrike" cap="none" normalizeH="0" baseline="0" dirty="0">
                <a:ln>
                  <a:noFill/>
                </a:ln>
                <a:solidFill>
                  <a:schemeClr val="tx1"/>
                </a:solidFill>
                <a:effectLst/>
                <a:latin typeface="Arial" panose="020B0604020202020204" pitchFamily="34" charset="0"/>
              </a:rPr>
              <a:t> of members (up from 95% in 2024)</a:t>
            </a:r>
          </a:p>
          <a:p>
            <a:pPr marL="803275" lvl="1" indent="-346075" algn="l">
              <a:lnSpc>
                <a:spcPct val="100000"/>
              </a:lnSpc>
              <a:spcBef>
                <a:spcPct val="0"/>
              </a:spcBef>
              <a:spcAft>
                <a:spcPct val="0"/>
              </a:spcAft>
              <a:buClrTx/>
              <a:buSzTx/>
              <a:buFont typeface="Arial" panose="020B0604020202020204" pitchFamily="34" charset="0"/>
              <a:buChar char="•"/>
            </a:pPr>
            <a:r>
              <a:rPr kumimoji="0" lang="en-US" altLang="en-US" sz="1600" b="1" i="0" u="none" strike="noStrike" cap="none" normalizeH="0" baseline="0" dirty="0">
                <a:ln>
                  <a:noFill/>
                </a:ln>
                <a:solidFill>
                  <a:schemeClr val="tx1"/>
                </a:solidFill>
                <a:effectLst/>
                <a:latin typeface="Arial" panose="020B0604020202020204" pitchFamily="34" charset="0"/>
              </a:rPr>
              <a:t>Gender reported by 97%</a:t>
            </a:r>
            <a:r>
              <a:rPr kumimoji="0" lang="en-US" altLang="en-US" sz="1600" b="0" i="0" u="none" strike="noStrike" cap="none" normalizeH="0" baseline="0" dirty="0">
                <a:ln>
                  <a:noFill/>
                </a:ln>
                <a:solidFill>
                  <a:schemeClr val="tx1"/>
                </a:solidFill>
                <a:effectLst/>
                <a:latin typeface="Arial" panose="020B0604020202020204" pitchFamily="34" charset="0"/>
              </a:rPr>
              <a:t>; 66% male, 27% female, 7% chose not to disclose</a:t>
            </a:r>
          </a:p>
          <a:p>
            <a:pPr marL="803275" lvl="1" indent="-346075" algn="l">
              <a:lnSpc>
                <a:spcPct val="100000"/>
              </a:lnSpc>
              <a:spcBef>
                <a:spcPct val="0"/>
              </a:spcBef>
              <a:spcAft>
                <a:spcPct val="0"/>
              </a:spcAft>
              <a:buClrTx/>
              <a:buSzTx/>
              <a:buFont typeface="Arial" panose="020B0604020202020204" pitchFamily="34" charset="0"/>
              <a:buChar char="•"/>
            </a:pPr>
            <a:r>
              <a:rPr kumimoji="0" lang="en-US" altLang="en-US" sz="1600" b="1" i="0" u="none" strike="noStrike" cap="none" normalizeH="0" baseline="0" dirty="0">
                <a:ln>
                  <a:noFill/>
                </a:ln>
                <a:solidFill>
                  <a:schemeClr val="tx1"/>
                </a:solidFill>
                <a:effectLst/>
                <a:latin typeface="Arial" panose="020B0604020202020204" pitchFamily="34" charset="0"/>
              </a:rPr>
              <a:t>Race/Ethnicity reporting improved to 78%</a:t>
            </a:r>
            <a:r>
              <a:rPr kumimoji="0" lang="en-US" altLang="en-US" sz="1600" b="0" i="0" u="none" strike="noStrike" cap="none" normalizeH="0" baseline="0" dirty="0">
                <a:ln>
                  <a:noFill/>
                </a:ln>
                <a:solidFill>
                  <a:schemeClr val="tx1"/>
                </a:solidFill>
                <a:effectLst/>
                <a:latin typeface="Arial" panose="020B0604020202020204" pitchFamily="34" charset="0"/>
              </a:rPr>
              <a:t> (up from 52% in 2024 dues-paying members)</a:t>
            </a:r>
          </a:p>
          <a:p>
            <a:pPr marL="803275" lvl="2" indent="-346075" algn="l">
              <a:lnSpc>
                <a:spcPct val="100000"/>
              </a:lnSpc>
              <a:spcBef>
                <a:spcPct val="0"/>
              </a:spcBef>
              <a:spcAft>
                <a:spcPct val="0"/>
              </a:spcAft>
              <a:buClrTx/>
              <a:buFont typeface="Arial" panose="020B0604020202020204" pitchFamily="34" charset="0"/>
              <a:buChar char="•"/>
            </a:pPr>
            <a:r>
              <a:rPr kumimoji="0" lang="en-US" altLang="en-US" sz="1600" b="0" i="0" u="none" strike="noStrike" cap="none" normalizeH="0" baseline="0" dirty="0">
                <a:ln>
                  <a:noFill/>
                </a:ln>
                <a:solidFill>
                  <a:schemeClr val="tx1"/>
                </a:solidFill>
                <a:effectLst/>
                <a:latin typeface="Arial" panose="020B0604020202020204" pitchFamily="34" charset="0"/>
              </a:rPr>
              <a:t>42.6% White, 21.3% Asian, 6.5% Hispanic/Latino, 2.4% Black/African American</a:t>
            </a:r>
          </a:p>
          <a:p>
            <a:pPr marL="457200" lvl="2" algn="l">
              <a:lnSpc>
                <a:spcPct val="100000"/>
              </a:lnSpc>
              <a:spcBef>
                <a:spcPct val="0"/>
              </a:spcBef>
              <a:spcAft>
                <a:spcPct val="0"/>
              </a:spcAft>
              <a:buClrTx/>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anose="020B0604020202020204" pitchFamily="34" charset="0"/>
              </a:rPr>
              <a:t>Age Distribution</a:t>
            </a:r>
          </a:p>
          <a:p>
            <a:pPr lvl="1" algn="l">
              <a:lnSpc>
                <a:spcPct val="100000"/>
              </a:lnSpc>
              <a:spcBef>
                <a:spcPct val="0"/>
              </a:spcBef>
              <a:spcAft>
                <a:spcPct val="0"/>
              </a:spcAft>
              <a:buClrTx/>
              <a:buSzTx/>
            </a:pPr>
            <a:r>
              <a:rPr kumimoji="0" lang="en-US" altLang="en-US" sz="1800" b="0" i="0" u="none" strike="noStrike" cap="none" normalizeH="0" baseline="0" dirty="0">
                <a:ln>
                  <a:noFill/>
                </a:ln>
                <a:solidFill>
                  <a:schemeClr val="tx1"/>
                </a:solidFill>
                <a:effectLst/>
                <a:latin typeface="Arial" panose="020B0604020202020204" pitchFamily="34" charset="0"/>
              </a:rPr>
              <a:t>Largest age groups:</a:t>
            </a:r>
          </a:p>
          <a:p>
            <a:pPr marL="746125" marR="0" lvl="1" indent="-2889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29% born 1981–1990</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746125" marR="0" lvl="1" indent="-2889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19% born 1971–1980</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746125" marR="0" lvl="1" indent="-2889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15% born 1991–2000</a:t>
            </a:r>
            <a:r>
              <a:rPr kumimoji="0" lang="en-US" altLang="en-US" sz="1600" b="0" i="0" u="none" strike="noStrike" cap="none" normalizeH="0" baseline="0" dirty="0">
                <a:ln>
                  <a:noFill/>
                </a:ln>
                <a:solidFill>
                  <a:schemeClr val="tx1"/>
                </a:solidFill>
                <a:effectLst/>
                <a:latin typeface="Arial" panose="020B0604020202020204" pitchFamily="34" charset="0"/>
              </a:rPr>
              <a:t>, driven by Medical Student membership</a:t>
            </a:r>
          </a:p>
          <a:p>
            <a:pPr marL="746125" marR="0" lvl="0" indent="-288925"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1600" b="1" i="0" u="none" strike="noStrike" cap="none" normalizeH="0" baseline="0" dirty="0">
                <a:ln>
                  <a:noFill/>
                </a:ln>
                <a:solidFill>
                  <a:schemeClr val="tx1"/>
                </a:solidFill>
                <a:effectLst/>
                <a:latin typeface="Arial" panose="020B0604020202020204" pitchFamily="34" charset="0"/>
              </a:rPr>
              <a:t>92% </a:t>
            </a:r>
            <a:r>
              <a:rPr kumimoji="0" lang="en-US" altLang="en-US" sz="1600" b="0" i="0" u="none" strike="noStrike" cap="none" normalizeH="0" baseline="0" dirty="0">
                <a:ln>
                  <a:noFill/>
                </a:ln>
                <a:solidFill>
                  <a:schemeClr val="tx1"/>
                </a:solidFill>
                <a:effectLst/>
                <a:latin typeface="Arial" panose="020B0604020202020204" pitchFamily="34" charset="0"/>
              </a:rPr>
              <a:t>of dues-paying members are between </a:t>
            </a:r>
            <a:r>
              <a:rPr kumimoji="0" lang="en-US" altLang="en-US" sz="1600" b="1" i="0" u="none" strike="noStrike" cap="none" normalizeH="0" baseline="0" dirty="0">
                <a:ln>
                  <a:noFill/>
                </a:ln>
                <a:solidFill>
                  <a:schemeClr val="tx1"/>
                </a:solidFill>
                <a:effectLst/>
                <a:latin typeface="Arial" panose="020B0604020202020204" pitchFamily="34" charset="0"/>
              </a:rPr>
              <a:t>ages 34 and 73</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342900" indent="-342900" algn="l">
              <a:spcBef>
                <a:spcPct val="0"/>
              </a:spcBef>
              <a:buFont typeface="Arial" panose="020B0604020202020204" pitchFamily="34" charset="0"/>
              <a:buChar char="•"/>
            </a:pPr>
            <a:endParaRPr lang="en-US" altLang="en-US" sz="1800" b="1" dirty="0">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52B52178-F0E8-88DE-CA79-665BEBE7D2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85233732-2BB9-543A-F94B-24FF19AF0E5C}"/>
              </a:ext>
            </a:extLst>
          </p:cNvPr>
          <p:cNvSpPr txBox="1">
            <a:spLocks noChangeArrowheads="1"/>
          </p:cNvSpPr>
          <p:nvPr/>
        </p:nvSpPr>
        <p:spPr bwMode="auto">
          <a:xfrm>
            <a:off x="1447800" y="152400"/>
            <a:ext cx="70104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000" b="1" dirty="0">
                <a:solidFill>
                  <a:schemeClr val="accent2"/>
                </a:solidFill>
                <a:latin typeface="Calibri" panose="020F0502020204030204" pitchFamily="34" charset="0"/>
              </a:rPr>
              <a:t>2025 AHNS Business Meeting</a:t>
            </a:r>
          </a:p>
        </p:txBody>
      </p:sp>
      <p:sp>
        <p:nvSpPr>
          <p:cNvPr id="3" name="Rectangle 2">
            <a:extLst>
              <a:ext uri="{FF2B5EF4-FFF2-40B4-BE49-F238E27FC236}">
                <a16:creationId xmlns:a16="http://schemas.microsoft.com/office/drawing/2014/main" id="{3D61348D-8FB9-A217-25BE-2C42621C46B9}"/>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69938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a:extLst>
              <a:ext uri="{FF2B5EF4-FFF2-40B4-BE49-F238E27FC236}">
                <a16:creationId xmlns:a16="http://schemas.microsoft.com/office/drawing/2014/main" id="{B172C0D9-0B21-9533-D88C-7FFA1DD4C7A2}"/>
              </a:ext>
            </a:extLst>
          </p:cNvPr>
          <p:cNvSpPr>
            <a:spLocks noGrp="1" noChangeArrowheads="1"/>
          </p:cNvSpPr>
          <p:nvPr>
            <p:ph type="ctrTitle"/>
          </p:nvPr>
        </p:nvSpPr>
        <p:spPr>
          <a:xfrm>
            <a:off x="223652" y="649209"/>
            <a:ext cx="9144000" cy="1198562"/>
          </a:xfrm>
        </p:spPr>
        <p:txBody>
          <a:bodyPr/>
          <a:lstStyle/>
          <a:p>
            <a:pPr eaLnBrk="1" hangingPunct="1"/>
            <a:r>
              <a:rPr lang="en-US" altLang="en-US" b="1" dirty="0">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B3019881-15AA-D2E1-08BB-659B873A102E}"/>
              </a:ext>
            </a:extLst>
          </p:cNvPr>
          <p:cNvSpPr>
            <a:spLocks noGrp="1" noChangeArrowheads="1"/>
          </p:cNvSpPr>
          <p:nvPr>
            <p:ph type="subTitle" idx="1"/>
          </p:nvPr>
        </p:nvSpPr>
        <p:spPr>
          <a:xfrm>
            <a:off x="0" y="1409700"/>
            <a:ext cx="9144000" cy="6096000"/>
          </a:xfrm>
        </p:spPr>
        <p:txBody>
          <a:bodyPr/>
          <a:lstStyle/>
          <a:p>
            <a:pPr marL="342900" indent="-342900" algn="l">
              <a:spcBef>
                <a:spcPct val="0"/>
              </a:spcBef>
              <a:buFont typeface="Arial" panose="020B0604020202020204" pitchFamily="34" charset="0"/>
              <a:buChar char="•"/>
              <a:defRPr/>
            </a:pPr>
            <a:r>
              <a:rPr lang="en-US" altLang="en-US" sz="1600" b="1" dirty="0">
                <a:ea typeface="Times New Roman" panose="02020603050405020304" pitchFamily="18" charset="0"/>
                <a:cs typeface="Arial" panose="020B0604020202020204" pitchFamily="34" charset="0"/>
              </a:rPr>
              <a:t>COSM Update:</a:t>
            </a:r>
          </a:p>
          <a:p>
            <a:pPr algn="l">
              <a:spcBef>
                <a:spcPts val="0"/>
              </a:spcBef>
              <a:spcAft>
                <a:spcPts val="0"/>
              </a:spcAft>
              <a:defRPr/>
            </a:pPr>
            <a:r>
              <a:rPr lang="en-US" sz="1600" b="1" dirty="0">
                <a:solidFill>
                  <a:srgbClr val="000000"/>
                </a:solidFill>
                <a:ea typeface="Times New Roman" panose="02020603050405020304" pitchFamily="18" charset="0"/>
              </a:rPr>
              <a:t>	</a:t>
            </a:r>
            <a:endParaRPr lang="en-US" altLang="en-US" sz="1600" dirty="0">
              <a:ea typeface="Times New Roman" panose="02020603050405020304" pitchFamily="18" charset="0"/>
              <a:cs typeface="Arial" panose="020B0604020202020204" pitchFamily="34" charset="0"/>
            </a:endParaRPr>
          </a:p>
          <a:p>
            <a:pPr algn="l">
              <a:spcBef>
                <a:spcPct val="0"/>
              </a:spcBef>
              <a:defRPr/>
            </a:pPr>
            <a:r>
              <a:rPr lang="en-US" sz="1600" b="1" dirty="0">
                <a:solidFill>
                  <a:srgbClr val="000000"/>
                </a:solidFill>
                <a:effectLst/>
              </a:rPr>
              <a:t>	COSM 2027</a:t>
            </a:r>
            <a:br>
              <a:rPr lang="en-US" sz="1600" b="1" dirty="0">
                <a:solidFill>
                  <a:srgbClr val="000000"/>
                </a:solidFill>
                <a:effectLst/>
              </a:rPr>
            </a:br>
            <a:r>
              <a:rPr lang="en-US" sz="1600" b="1" dirty="0">
                <a:solidFill>
                  <a:srgbClr val="000000"/>
                </a:solidFill>
                <a:effectLst/>
              </a:rPr>
              <a:t>	April 7-11, 2027</a:t>
            </a:r>
            <a:br>
              <a:rPr lang="en-US" sz="1600" b="1" dirty="0">
                <a:solidFill>
                  <a:srgbClr val="000000"/>
                </a:solidFill>
                <a:effectLst/>
              </a:rPr>
            </a:br>
            <a:r>
              <a:rPr lang="en-US" sz="1600" b="1" dirty="0">
                <a:solidFill>
                  <a:srgbClr val="000000"/>
                </a:solidFill>
                <a:effectLst/>
              </a:rPr>
              <a:t>	9: AAFPRS, ABEA, AHNS, ALA, ANS, AOS, ARS, ASPO, TRIO</a:t>
            </a:r>
            <a:br>
              <a:rPr lang="en-US" sz="1600" b="1" dirty="0">
                <a:solidFill>
                  <a:srgbClr val="000000"/>
                </a:solidFill>
                <a:effectLst/>
              </a:rPr>
            </a:br>
            <a:r>
              <a:rPr lang="en-US" sz="1600" b="1" dirty="0">
                <a:solidFill>
                  <a:srgbClr val="000000"/>
                </a:solidFill>
                <a:effectLst/>
              </a:rPr>
              <a:t>	</a:t>
            </a:r>
            <a:r>
              <a:rPr lang="en-US" sz="1600" dirty="0">
                <a:solidFill>
                  <a:srgbClr val="000000"/>
                </a:solidFill>
                <a:effectLst/>
              </a:rPr>
              <a:t>Sheraton Grand Seattle</a:t>
            </a:r>
            <a:br>
              <a:rPr lang="en-US" sz="1600" dirty="0"/>
            </a:br>
            <a:r>
              <a:rPr lang="en-US" sz="1600" dirty="0"/>
              <a:t>	</a:t>
            </a:r>
            <a:r>
              <a:rPr lang="en-US" sz="1600" dirty="0">
                <a:solidFill>
                  <a:srgbClr val="000000"/>
                </a:solidFill>
                <a:effectLst/>
              </a:rPr>
              <a:t>Seattle, Washington</a:t>
            </a:r>
          </a:p>
          <a:p>
            <a:pPr algn="l">
              <a:spcBef>
                <a:spcPct val="0"/>
              </a:spcBef>
              <a:defRPr/>
            </a:pPr>
            <a:endParaRPr lang="en-US" sz="1600" dirty="0">
              <a:solidFill>
                <a:srgbClr val="000000"/>
              </a:solidFill>
            </a:endParaRPr>
          </a:p>
          <a:p>
            <a:pPr algn="l">
              <a:spcBef>
                <a:spcPct val="0"/>
              </a:spcBef>
              <a:defRPr/>
            </a:pPr>
            <a:r>
              <a:rPr lang="en-US" sz="1600" dirty="0">
                <a:solidFill>
                  <a:srgbClr val="000000"/>
                </a:solidFill>
              </a:rPr>
              <a:t>	</a:t>
            </a:r>
            <a:r>
              <a:rPr lang="en-US" sz="1600" b="1" dirty="0">
                <a:solidFill>
                  <a:srgbClr val="000000"/>
                </a:solidFill>
                <a:effectLst/>
              </a:rPr>
              <a:t>COSM 2028</a:t>
            </a:r>
            <a:br>
              <a:rPr lang="en-US" sz="1600" b="1" dirty="0">
                <a:solidFill>
                  <a:srgbClr val="000000"/>
                </a:solidFill>
                <a:effectLst/>
              </a:rPr>
            </a:br>
            <a:r>
              <a:rPr lang="en-US" sz="1600" b="1" dirty="0">
                <a:solidFill>
                  <a:srgbClr val="000000"/>
                </a:solidFill>
                <a:effectLst/>
              </a:rPr>
              <a:t>	May 3-7, 2028</a:t>
            </a:r>
            <a:br>
              <a:rPr lang="en-US" sz="1600" b="1" dirty="0">
                <a:solidFill>
                  <a:srgbClr val="000000"/>
                </a:solidFill>
                <a:effectLst/>
              </a:rPr>
            </a:br>
            <a:r>
              <a:rPr lang="en-US" sz="1600" b="1" dirty="0">
                <a:solidFill>
                  <a:srgbClr val="000000"/>
                </a:solidFill>
                <a:effectLst/>
              </a:rPr>
              <a:t>	9: AAFPRS, ABEA, AHNS, ALA, ANS, AOS, ARS, ASPO, TRIO</a:t>
            </a:r>
            <a:br>
              <a:rPr lang="en-US" sz="1600" b="1" dirty="0">
                <a:solidFill>
                  <a:srgbClr val="000000"/>
                </a:solidFill>
                <a:effectLst/>
              </a:rPr>
            </a:br>
            <a:r>
              <a:rPr lang="en-US" sz="1600" b="1" dirty="0">
                <a:solidFill>
                  <a:srgbClr val="000000"/>
                </a:solidFill>
                <a:effectLst/>
              </a:rPr>
              <a:t>	</a:t>
            </a:r>
            <a:r>
              <a:rPr lang="en-US" sz="1600" dirty="0">
                <a:solidFill>
                  <a:srgbClr val="000000"/>
                </a:solidFill>
                <a:effectLst/>
              </a:rPr>
              <a:t>Hyatt regency Chicago</a:t>
            </a:r>
            <a:br>
              <a:rPr lang="en-US" sz="1600" dirty="0"/>
            </a:br>
            <a:r>
              <a:rPr lang="en-US" sz="1600" dirty="0"/>
              <a:t>	</a:t>
            </a:r>
            <a:r>
              <a:rPr lang="en-US" sz="1600" dirty="0">
                <a:solidFill>
                  <a:srgbClr val="000000"/>
                </a:solidFill>
              </a:rPr>
              <a:t>Chicago, IL</a:t>
            </a:r>
            <a:endParaRPr lang="en-US" sz="1600" dirty="0"/>
          </a:p>
          <a:p>
            <a:pPr algn="l">
              <a:spcBef>
                <a:spcPct val="0"/>
              </a:spcBef>
              <a:defRPr/>
            </a:pPr>
            <a:endParaRPr lang="en-US" altLang="en-US" sz="1600" dirty="0">
              <a:ea typeface="Times New Roman" panose="02020603050405020304" pitchFamily="18" charset="0"/>
              <a:cs typeface="Arial" panose="020B0604020202020204" pitchFamily="34" charset="0"/>
            </a:endParaRPr>
          </a:p>
          <a:p>
            <a:pPr marL="800100" lvl="1" indent="-342900" algn="l">
              <a:spcBef>
                <a:spcPct val="0"/>
              </a:spcBef>
              <a:buFont typeface="Arial" panose="020B0604020202020204" pitchFamily="34" charset="0"/>
              <a:buChar char="•"/>
              <a:defRPr/>
            </a:pPr>
            <a:r>
              <a:rPr lang="en-US" altLang="en-US" sz="1600" dirty="0">
                <a:ea typeface="Times New Roman" panose="02020603050405020304" pitchFamily="18" charset="0"/>
                <a:cs typeface="Arial" panose="020B0604020202020204" pitchFamily="34" charset="0"/>
              </a:rPr>
              <a:t>SLC New Chair  – Dr. Bradley Kesser</a:t>
            </a:r>
          </a:p>
          <a:p>
            <a:pPr marL="342900" indent="-342900" algn="l">
              <a:spcBef>
                <a:spcPct val="0"/>
              </a:spcBef>
              <a:buFont typeface="Arial" panose="020B0604020202020204" pitchFamily="34" charset="0"/>
              <a:buChar char="•"/>
              <a:defRPr/>
            </a:pPr>
            <a:r>
              <a:rPr lang="en-US" altLang="en-US" sz="1600" dirty="0">
                <a:ea typeface="Times New Roman" panose="02020603050405020304" pitchFamily="18" charset="0"/>
                <a:cs typeface="Arial" panose="020B0604020202020204" pitchFamily="34" charset="0"/>
              </a:rPr>
              <a:t>Development and communication of new, streamlined policies and procedures addressing approval processes for services and sections</a:t>
            </a:r>
          </a:p>
          <a:p>
            <a:pPr marL="342900" indent="-342900" algn="l">
              <a:spcBef>
                <a:spcPct val="0"/>
              </a:spcBef>
              <a:buFont typeface="Arial" panose="020B0604020202020204" pitchFamily="34" charset="0"/>
              <a:buChar char="•"/>
              <a:defRPr/>
            </a:pPr>
            <a:r>
              <a:rPr lang="en-US" altLang="en-US" sz="1600" dirty="0">
                <a:ea typeface="Times New Roman" panose="02020603050405020304" pitchFamily="18" charset="0"/>
                <a:cs typeface="Arial" panose="020B0604020202020204" pitchFamily="34" charset="0"/>
              </a:rPr>
              <a:t>Identification of AHNS funded projects to help the Foundation develop more opportunities for giving </a:t>
            </a:r>
          </a:p>
          <a:p>
            <a:pPr marL="342900" indent="-342900" algn="l">
              <a:spcBef>
                <a:spcPct val="0"/>
              </a:spcBef>
              <a:buFont typeface="Arial" panose="020B0604020202020204" pitchFamily="34" charset="0"/>
              <a:buChar char="•"/>
              <a:defRPr/>
            </a:pPr>
            <a:r>
              <a:rPr lang="en-US" altLang="en-US" sz="1600" b="1" dirty="0">
                <a:ea typeface="Times New Roman" panose="02020603050405020304" pitchFamily="18" charset="0"/>
                <a:cs typeface="Arial" panose="020B0604020202020204" pitchFamily="34" charset="0"/>
              </a:rPr>
              <a:t>The next Council meeting will be during the AAO-HNSF in Indianapolis (October 10, 2025).</a:t>
            </a: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400" dirty="0">
              <a:ea typeface="Times New Roman" panose="02020603050405020304" pitchFamily="18" charset="0"/>
              <a:cs typeface="Arial" panose="020B0604020202020204" pitchFamily="34" charset="0"/>
            </a:endParaRPr>
          </a:p>
        </p:txBody>
      </p:sp>
      <p:pic>
        <p:nvPicPr>
          <p:cNvPr id="10244" name="Picture 5" descr="C:\Documents and Settings\Marina\My Documents\AHNS Web Site\presentation2009\AHNSLogo.png">
            <a:extLst>
              <a:ext uri="{FF2B5EF4-FFF2-40B4-BE49-F238E27FC236}">
                <a16:creationId xmlns:a16="http://schemas.microsoft.com/office/drawing/2014/main" id="{90B2A621-BC74-A491-6264-29CB3BFBF8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7">
            <a:extLst>
              <a:ext uri="{FF2B5EF4-FFF2-40B4-BE49-F238E27FC236}">
                <a16:creationId xmlns:a16="http://schemas.microsoft.com/office/drawing/2014/main" id="{D8D92BDF-1850-26BD-EAA3-D8746735F6E3}"/>
              </a:ext>
            </a:extLst>
          </p:cNvPr>
          <p:cNvSpPr txBox="1">
            <a:spLocks noChangeArrowheads="1"/>
          </p:cNvSpPr>
          <p:nvPr/>
        </p:nvSpPr>
        <p:spPr bwMode="auto">
          <a:xfrm>
            <a:off x="1290452" y="83042"/>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spTree>
    <p:extLst>
      <p:ext uri="{BB962C8B-B14F-4D97-AF65-F5344CB8AC3E}">
        <p14:creationId xmlns:p14="http://schemas.microsoft.com/office/powerpoint/2010/main" val="22464700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F2AB65C-125C-8823-C75C-E09FC3393FF9}"/>
              </a:ext>
            </a:extLst>
          </p:cNvPr>
          <p:cNvSpPr>
            <a:spLocks noGrp="1" noChangeArrowheads="1"/>
          </p:cNvSpPr>
          <p:nvPr>
            <p:ph type="ctrTitle"/>
          </p:nvPr>
        </p:nvSpPr>
        <p:spPr>
          <a:xfrm>
            <a:off x="0" y="925513"/>
            <a:ext cx="9144000" cy="968375"/>
          </a:xfrm>
        </p:spPr>
        <p:txBody>
          <a:bodyPr/>
          <a:lstStyle/>
          <a:p>
            <a:pPr eaLnBrk="1" hangingPunct="1">
              <a:defRPr/>
            </a:pPr>
            <a:r>
              <a:rPr lang="en-US" altLang="en-US" b="1" dirty="0">
                <a:solidFill>
                  <a:schemeClr val="accent2">
                    <a:lumMod val="75000"/>
                  </a:schemeClr>
                </a:solidFill>
                <a:latin typeface="Calibri" panose="020F0502020204030204" pitchFamily="34" charset="0"/>
              </a:rPr>
              <a:t>Women’s Service</a:t>
            </a:r>
            <a:br>
              <a:rPr lang="en-US" altLang="en-US" b="1" dirty="0">
                <a:solidFill>
                  <a:schemeClr val="accent2">
                    <a:lumMod val="75000"/>
                  </a:schemeClr>
                </a:solidFill>
                <a:latin typeface="Calibri" panose="020F0502020204030204" pitchFamily="34" charset="0"/>
              </a:rPr>
            </a:br>
            <a:r>
              <a:rPr lang="en-US" altLang="en-US" sz="2000" b="1" dirty="0">
                <a:solidFill>
                  <a:schemeClr val="accent2">
                    <a:lumMod val="75000"/>
                  </a:schemeClr>
                </a:solidFill>
                <a:latin typeface="Calibri" panose="020F0502020204030204" pitchFamily="34" charset="0"/>
              </a:rPr>
              <a:t>Shirley Y. Su and Karen Choi</a:t>
            </a:r>
            <a:endParaRPr lang="en-US" altLang="en-US" b="1" dirty="0">
              <a:solidFill>
                <a:schemeClr val="accent2">
                  <a:lumMod val="75000"/>
                </a:schemeClr>
              </a:solidFill>
              <a:latin typeface="Calibri" panose="020F0502020204030204" pitchFamily="34" charset="0"/>
            </a:endParaRPr>
          </a:p>
        </p:txBody>
      </p:sp>
      <p:sp>
        <p:nvSpPr>
          <p:cNvPr id="4099" name="Rectangle 4">
            <a:extLst>
              <a:ext uri="{FF2B5EF4-FFF2-40B4-BE49-F238E27FC236}">
                <a16:creationId xmlns:a16="http://schemas.microsoft.com/office/drawing/2014/main" id="{2175207E-0DB8-F3DD-23F0-87A0A2E74AE2}"/>
              </a:ext>
            </a:extLst>
          </p:cNvPr>
          <p:cNvSpPr>
            <a:spLocks noGrp="1" noChangeArrowheads="1"/>
          </p:cNvSpPr>
          <p:nvPr>
            <p:ph type="subTitle" idx="1"/>
          </p:nvPr>
        </p:nvSpPr>
        <p:spPr>
          <a:xfrm>
            <a:off x="381000" y="2000250"/>
            <a:ext cx="8534400" cy="4552950"/>
          </a:xfrm>
        </p:spPr>
        <p:txBody>
          <a:bodyPr/>
          <a:lstStyle/>
          <a:p>
            <a:pPr marL="342900" indent="-342900" algn="l">
              <a:spcBef>
                <a:spcPct val="0"/>
              </a:spcBef>
              <a:buFont typeface="Arial" panose="020B0604020202020204" pitchFamily="34" charset="0"/>
              <a:buChar char="•"/>
              <a:defRPr/>
            </a:pPr>
            <a:r>
              <a:rPr lang="en-US" altLang="en-US" sz="2400" b="1" u="sng"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Panel: Wednesday May 14</a:t>
            </a:r>
            <a:r>
              <a:rPr lang="en-US" altLang="en-US" sz="2400" b="1" u="sng" baseline="300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th</a:t>
            </a:r>
            <a:r>
              <a:rPr lang="en-US" altLang="en-US" sz="2400" b="1" u="sng"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 at 4pm, Reception 6pm</a:t>
            </a:r>
          </a:p>
          <a:p>
            <a:pPr marL="342900" indent="-342900" algn="l">
              <a:spcBef>
                <a:spcPct val="0"/>
              </a:spcBef>
              <a:buFont typeface="Arial" panose="020B0604020202020204" pitchFamily="34" charset="0"/>
              <a:buChar char="•"/>
              <a:defRPr/>
            </a:pPr>
            <a:r>
              <a:rPr lang="en-US" altLang="en-US" sz="24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Panel: “Exploring Leadership and Alternative Career Pathways to Academic Medicine”</a:t>
            </a:r>
          </a:p>
          <a:p>
            <a:pPr marL="800100" lvl="1" indent="-342900" algn="l">
              <a:spcBef>
                <a:spcPct val="0"/>
              </a:spcBef>
              <a:buFont typeface="Arial" panose="020B0604020202020204" pitchFamily="34" charset="0"/>
              <a:buChar char="•"/>
              <a:defRPr/>
            </a:pPr>
            <a:r>
              <a:rPr lang="en-US" altLang="en-US" sz="18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Speakers: Dr. Cherie-Ann Nathan (Team Building), Dr. Bert O’Malley (Executive Leadership), Dr. Bevan Yueh (Medical School), Dr. Dennis Kraus (Business/Industry)</a:t>
            </a:r>
          </a:p>
          <a:p>
            <a:pPr marL="342900" indent="-342900" algn="l">
              <a:spcBef>
                <a:spcPct val="0"/>
              </a:spcBef>
              <a:buFont typeface="Arial" panose="020B0604020202020204" pitchFamily="34" charset="0"/>
              <a:buChar char="•"/>
              <a:defRPr/>
            </a:pPr>
            <a:r>
              <a:rPr lang="en-US" altLang="en-US" sz="24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 Margaret Butler Award </a:t>
            </a:r>
            <a:r>
              <a:rPr lang="en-US" altLang="en-US" sz="16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a:t>
            </a:r>
            <a:r>
              <a:rPr lang="en-US" altLang="en-US" sz="18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Drs. Amy Lassig &amp; Larissa Sweeney</a:t>
            </a:r>
            <a:r>
              <a:rPr lang="en-US" altLang="en-US" sz="16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a:t>
            </a:r>
          </a:p>
          <a:p>
            <a:pPr marL="800100" lvl="1" indent="-342900" algn="l">
              <a:spcBef>
                <a:spcPct val="0"/>
              </a:spcBef>
              <a:buFont typeface="Arial" panose="020B0604020202020204" pitchFamily="34" charset="0"/>
              <a:buChar char="•"/>
              <a:defRPr/>
            </a:pPr>
            <a:r>
              <a:rPr lang="en-US" altLang="en-US" sz="20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Congratulations to Dr. Maie St John</a:t>
            </a:r>
          </a:p>
          <a:p>
            <a:pPr marL="1257300" lvl="2" indent="-342900" algn="l">
              <a:spcBef>
                <a:spcPct val="0"/>
              </a:spcBef>
              <a:buFont typeface="Arial" panose="020B0604020202020204" pitchFamily="34" charset="0"/>
              <a:buChar char="•"/>
              <a:defRPr/>
            </a:pPr>
            <a:r>
              <a:rPr lang="en-US" altLang="en-US" sz="16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2024 Carol Bradford, 2023 Anna Pou, 2022 Amy Chen, 2021 Lisa Orloff, 2020 Cherie Ann Nathan, 2019 Marion Couch</a:t>
            </a:r>
          </a:p>
          <a:p>
            <a:pPr marL="342900" indent="-342900" algn="l">
              <a:spcBef>
                <a:spcPct val="0"/>
              </a:spcBef>
              <a:buFont typeface="Arial" panose="020B0604020202020204" pitchFamily="34" charset="0"/>
              <a:buChar char="•"/>
              <a:defRPr/>
            </a:pPr>
            <a:r>
              <a:rPr lang="en-US" altLang="en-US" sz="24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Pay Equity Research</a:t>
            </a:r>
            <a:endParaRPr lang="en-US" altLang="en-US" sz="1800" dirty="0">
              <a:solidFill>
                <a:schemeClr val="accent4"/>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lgn="l">
              <a:spcBef>
                <a:spcPct val="0"/>
              </a:spcBef>
              <a:buFont typeface="Arial" panose="020B0604020202020204" pitchFamily="34" charset="0"/>
              <a:buChar char="•"/>
              <a:defRPr/>
            </a:pPr>
            <a:r>
              <a:rPr lang="en-US" altLang="en-US" sz="2000" dirty="0">
                <a:solidFill>
                  <a:schemeClr val="accent4"/>
                </a:solidFill>
                <a:latin typeface="Calibri" panose="020F0502020204030204" pitchFamily="34" charset="0"/>
                <a:ea typeface="Times New Roman" panose="02020603050405020304" pitchFamily="18" charset="0"/>
                <a:cs typeface="Calibri" panose="020F0502020204030204" pitchFamily="34" charset="0"/>
              </a:rPr>
              <a:t>Dr. Katelyn Stephan Manuscript: “</a:t>
            </a:r>
            <a:r>
              <a:rPr lang="en-US" sz="2000" dirty="0">
                <a:solidFill>
                  <a:schemeClr val="accent4"/>
                </a:solidFill>
                <a:latin typeface="Calibri" panose="020F0502020204030204" pitchFamily="34" charset="0"/>
                <a:ea typeface="DengXian" panose="020B0503020204020204" pitchFamily="2" charset="-122"/>
                <a:cs typeface="Calibri" panose="020F0502020204030204" pitchFamily="34" charset="0"/>
              </a:rPr>
              <a:t>Gender Based Salary Differences Among Academic Otolaryngologists” submitted to Laryngoscope.</a:t>
            </a:r>
            <a:endParaRPr lang="en-US" altLang="en-US" sz="2000" dirty="0">
              <a:solidFill>
                <a:schemeClr val="accent4"/>
              </a:solidFill>
              <a:latin typeface="Calibri" panose="020F0502020204030204" pitchFamily="34" charset="0"/>
              <a:ea typeface="Times New Roman" panose="02020603050405020304" pitchFamily="18" charset="0"/>
              <a:cs typeface="Calibri" panose="020F0502020204030204" pitchFamily="34" charset="0"/>
            </a:endParaRPr>
          </a:p>
          <a:p>
            <a:pPr algn="l">
              <a:spcBef>
                <a:spcPct val="0"/>
              </a:spcBef>
              <a:defRPr/>
            </a:pPr>
            <a:endParaRPr lang="en-US" altLang="en-US" sz="2400" dirty="0">
              <a:ea typeface="Times New Roman" panose="02020603050405020304" pitchFamily="18" charset="0"/>
              <a:cs typeface="Arial" panose="020B0604020202020204" pitchFamily="34" charset="0"/>
            </a:endParaRPr>
          </a:p>
          <a:p>
            <a:pPr algn="l">
              <a:spcBef>
                <a:spcPct val="0"/>
              </a:spcBef>
              <a:defRPr/>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DD7BC74B-6208-5954-E88E-CDB73C12C2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EB4CF993-B638-4447-1AC9-EA89FE27A0CD}"/>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2164490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AF3D3193-C2B4-E473-08B8-38AACF56E013}"/>
              </a:ext>
            </a:extLst>
          </p:cNvPr>
          <p:cNvSpPr>
            <a:spLocks noGrp="1" noChangeArrowheads="1"/>
          </p:cNvSpPr>
          <p:nvPr>
            <p:ph type="ctrTitle"/>
          </p:nvPr>
        </p:nvSpPr>
        <p:spPr>
          <a:xfrm>
            <a:off x="0" y="935038"/>
            <a:ext cx="9144000" cy="1503362"/>
          </a:xfrm>
        </p:spPr>
        <p:txBody>
          <a:bodyPr/>
          <a:lstStyle/>
          <a:p>
            <a:pPr eaLnBrk="1" hangingPunct="1"/>
            <a:r>
              <a:rPr lang="en-US" altLang="en-US" b="1" dirty="0">
                <a:solidFill>
                  <a:schemeClr val="accent1"/>
                </a:solidFill>
                <a:latin typeface="Calibri" panose="020F0502020204030204" pitchFamily="34" charset="0"/>
              </a:rPr>
              <a:t>AHNS Young Members Service</a:t>
            </a:r>
            <a:br>
              <a:rPr lang="en-US" altLang="en-US" b="1" dirty="0">
                <a:solidFill>
                  <a:schemeClr val="accent1"/>
                </a:solidFill>
                <a:latin typeface="Calibri" panose="020F0502020204030204" pitchFamily="34" charset="0"/>
              </a:rPr>
            </a:br>
            <a:r>
              <a:rPr lang="en-US" altLang="en-US" sz="2400" b="1" dirty="0">
                <a:solidFill>
                  <a:schemeClr val="accent1"/>
                </a:solidFill>
                <a:latin typeface="Calibri" panose="020F0502020204030204" pitchFamily="34" charset="0"/>
              </a:rPr>
              <a:t>Chair: Andrés Bur, MD</a:t>
            </a:r>
            <a:br>
              <a:rPr lang="en-US" altLang="en-US" sz="2400" b="1" dirty="0">
                <a:solidFill>
                  <a:schemeClr val="accent1"/>
                </a:solidFill>
                <a:latin typeface="Calibri" panose="020F0502020204030204" pitchFamily="34" charset="0"/>
              </a:rPr>
            </a:br>
            <a:r>
              <a:rPr lang="en-US" altLang="en-US" sz="2400" b="1" dirty="0">
                <a:solidFill>
                  <a:schemeClr val="accent1"/>
                </a:solidFill>
                <a:latin typeface="Calibri" panose="020F0502020204030204" pitchFamily="34" charset="0"/>
              </a:rPr>
              <a:t>Vice Chair: Arvind </a:t>
            </a:r>
            <a:r>
              <a:rPr lang="en-US" altLang="en-US" sz="2400" b="1" dirty="0" err="1">
                <a:solidFill>
                  <a:schemeClr val="accent1"/>
                </a:solidFill>
                <a:latin typeface="Calibri" panose="020F0502020204030204" pitchFamily="34" charset="0"/>
              </a:rPr>
              <a:t>Badhey</a:t>
            </a:r>
            <a:r>
              <a:rPr lang="en-US" altLang="en-US" sz="2400" b="1" dirty="0">
                <a:solidFill>
                  <a:schemeClr val="accent1"/>
                </a:solidFill>
                <a:latin typeface="Calibri" panose="020F0502020204030204" pitchFamily="34" charset="0"/>
              </a:rPr>
              <a:t>, MD</a:t>
            </a:r>
          </a:p>
        </p:txBody>
      </p:sp>
      <p:sp>
        <p:nvSpPr>
          <p:cNvPr id="4099" name="Rectangle 4">
            <a:extLst>
              <a:ext uri="{FF2B5EF4-FFF2-40B4-BE49-F238E27FC236}">
                <a16:creationId xmlns:a16="http://schemas.microsoft.com/office/drawing/2014/main" id="{5154C6D7-4F2C-2607-3129-DBA93E08FB87}"/>
              </a:ext>
            </a:extLst>
          </p:cNvPr>
          <p:cNvSpPr>
            <a:spLocks noGrp="1" noChangeArrowheads="1"/>
          </p:cNvSpPr>
          <p:nvPr>
            <p:ph type="subTitle" idx="1"/>
          </p:nvPr>
        </p:nvSpPr>
        <p:spPr>
          <a:xfrm>
            <a:off x="381000" y="2362200"/>
            <a:ext cx="8686800" cy="3200399"/>
          </a:xfrm>
        </p:spPr>
        <p:txBody>
          <a:bodyPr/>
          <a:lstStyle/>
          <a:p>
            <a:pPr algn="l">
              <a:defRPr/>
            </a:pPr>
            <a:r>
              <a:rPr lang="en-US" altLang="en-US" sz="1400" b="1" dirty="0">
                <a:solidFill>
                  <a:srgbClr val="000000"/>
                </a:solidFill>
              </a:rPr>
              <a:t>AHNS Young Members Corner Podcast</a:t>
            </a:r>
          </a:p>
          <a:p>
            <a:pPr marL="342900" indent="-342900" algn="l">
              <a:buFont typeface="Arial" panose="020B0604020202020204" pitchFamily="34" charset="0"/>
              <a:buChar char="•"/>
              <a:defRPr/>
            </a:pPr>
            <a:r>
              <a:rPr lang="en-US" altLang="en-US" sz="1400" dirty="0">
                <a:solidFill>
                  <a:srgbClr val="000000"/>
                </a:solidFill>
              </a:rPr>
              <a:t>Features interviews with leaders and innovators in head and neck surgery on topics of interest to young head and neck surgeons</a:t>
            </a:r>
          </a:p>
          <a:p>
            <a:pPr marL="342900" indent="-342900" algn="l">
              <a:buFont typeface="Arial" panose="020B0604020202020204" pitchFamily="34" charset="0"/>
              <a:buChar char="•"/>
              <a:defRPr/>
            </a:pPr>
            <a:r>
              <a:rPr lang="en-US" altLang="en-US" sz="1400" dirty="0">
                <a:solidFill>
                  <a:srgbClr val="000000"/>
                </a:solidFill>
              </a:rPr>
              <a:t>11 episodes now available through Spotify and Apple featuring:</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cs typeface="Calibri" panose="020F0502020204030204" pitchFamily="34" charset="0"/>
              </a:rPr>
              <a:t>#11 Melina Windon, Janice Farlow, Eric </a:t>
            </a:r>
            <a:r>
              <a:rPr lang="en-US" altLang="en-US" sz="1400" dirty="0" err="1">
                <a:solidFill>
                  <a:srgbClr val="000000"/>
                </a:solidFill>
                <a:latin typeface="Calibri" panose="020F0502020204030204" pitchFamily="34" charset="0"/>
                <a:cs typeface="Calibri" panose="020F0502020204030204" pitchFamily="34" charset="0"/>
              </a:rPr>
              <a:t>Gantwerker</a:t>
            </a:r>
            <a:r>
              <a:rPr lang="en-US" altLang="en-US" sz="1400" dirty="0">
                <a:solidFill>
                  <a:srgbClr val="000000"/>
                </a:solidFill>
                <a:latin typeface="Calibri" panose="020F0502020204030204" pitchFamily="34" charset="0"/>
                <a:cs typeface="Calibri" panose="020F0502020204030204" pitchFamily="34" charset="0"/>
              </a:rPr>
              <a:t> – Artificial intelligence in surgical education</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cs typeface="Calibri" panose="020F0502020204030204" pitchFamily="34" charset="0"/>
              </a:rPr>
              <a:t>#10 Anne Kane, Kelly Malloy, Brittny Tillman, Kevin Emerick – Building a cutaneous practice</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#8 Brian Cervenka, Alessa Colaianni, Kelly Malloy – Personal challenges in head and neck careers</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#7 Andy Shuman, Alessa Colaianni – Introducing the AHNS peer support system</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#6 Bill </a:t>
            </a:r>
            <a:r>
              <a:rPr lang="en-US" altLang="en-US" sz="14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Lydiatt</a:t>
            </a: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 Clinical Decision making</a:t>
            </a:r>
          </a:p>
          <a:p>
            <a:pPr marL="800100" lvl="1" indent="-342900" algn="l">
              <a:spcBef>
                <a:spcPct val="0"/>
              </a:spcBef>
              <a:buFont typeface="Arial" panose="020B0604020202020204" pitchFamily="34" charset="0"/>
              <a:buChar char="•"/>
              <a:defRPr/>
            </a:pPr>
            <a:endParaRPr lang="en-US" altLang="en-US" sz="1400" dirty="0">
              <a:solidFill>
                <a:srgbClr val="000000"/>
              </a:solidFill>
              <a:latin typeface="Calibri" panose="020F0502020204030204" pitchFamily="34" charset="0"/>
              <a:ea typeface="Times New Roman" panose="02020603050405020304" pitchFamily="18" charset="0"/>
              <a:cs typeface="Arial" panose="020B0604020202020204" pitchFamily="34" charset="0"/>
            </a:endParaRPr>
          </a:p>
          <a:p>
            <a:pPr algn="l">
              <a:spcBef>
                <a:spcPct val="0"/>
              </a:spcBef>
              <a:defRPr/>
            </a:pPr>
            <a:r>
              <a:rPr lang="en-US" altLang="en-US" sz="16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Practice building</a:t>
            </a:r>
            <a:r>
              <a:rPr lang="en-US" altLang="en-US" sz="16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Arial" panose="020B0604020202020204" pitchFamily="34" charset="0"/>
              </a:rPr>
              <a:t>Young Members Slack Channel for early career discussions/mentoring</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Sponsored an AHNS Fellow Tumor Board with CDMS: “</a:t>
            </a:r>
            <a:r>
              <a:rPr lang="en-US" sz="1400" i="1" dirty="0">
                <a:solidFill>
                  <a:srgbClr val="000000"/>
                </a:solidFill>
                <a:latin typeface="Calibri" panose="020F0502020204030204" pitchFamily="34" charset="0"/>
                <a:cs typeface="Calibri" panose="020F0502020204030204" pitchFamily="34" charset="0"/>
              </a:rPr>
              <a:t>Navigating fellowship, early career development &amp; your first real job</a:t>
            </a:r>
            <a:r>
              <a:rPr lang="en-US" sz="1400" dirty="0">
                <a:solidFill>
                  <a:srgbClr val="000000"/>
                </a:solidFill>
                <a:latin typeface="Calibri" panose="020F0502020204030204" pitchFamily="34" charset="0"/>
                <a:cs typeface="Calibri" panose="020F0502020204030204" pitchFamily="34" charset="0"/>
              </a:rPr>
              <a:t>”</a:t>
            </a: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Coding and billing resources</a:t>
            </a:r>
          </a:p>
          <a:p>
            <a:pPr marL="800100" lvl="1" indent="-342900" algn="l">
              <a:spcBef>
                <a:spcPct val="0"/>
              </a:spcBef>
              <a:buFont typeface="Arial" panose="020B0604020202020204" pitchFamily="34" charset="0"/>
              <a:buChar char="•"/>
              <a:defRPr/>
            </a:pPr>
            <a:r>
              <a:rPr lang="en-US" sz="1400" dirty="0">
                <a:solidFill>
                  <a:srgbClr val="000000"/>
                </a:solidFill>
                <a:latin typeface="Calibri" panose="020F0502020204030204" pitchFamily="34" charset="0"/>
                <a:cs typeface="Calibri" panose="020F0502020204030204" pitchFamily="34" charset="0"/>
              </a:rPr>
              <a:t>Q</a:t>
            </a:r>
            <a:r>
              <a:rPr lang="en-US" sz="1400" b="0" i="0" u="none" strike="noStrike" dirty="0">
                <a:solidFill>
                  <a:srgbClr val="000000"/>
                </a:solidFill>
                <a:effectLst/>
                <a:latin typeface="Calibri" panose="020F0502020204030204" pitchFamily="34" charset="0"/>
                <a:cs typeface="Calibri" panose="020F0502020204030204" pitchFamily="34" charset="0"/>
              </a:rPr>
              <a:t>ualitative study on transitioning from training to practice led by Dr. Karen Choi</a:t>
            </a:r>
            <a:endParaRPr lang="en-US" altLang="en-US" sz="1400"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800100" lvl="1" indent="-342900" algn="l">
              <a:spcBef>
                <a:spcPct val="0"/>
              </a:spcBef>
              <a:buFont typeface="Arial" panose="020B0604020202020204" pitchFamily="34" charset="0"/>
              <a:buChar char="•"/>
              <a:defRPr/>
            </a:pPr>
            <a:r>
              <a:rPr lang="en-US" altLang="en-US" sz="1400" dirty="0">
                <a:solidFill>
                  <a:srgbClr val="000000"/>
                </a:solidFill>
                <a:latin typeface="Calibri" panose="020F0502020204030204" pitchFamily="34" charset="0"/>
                <a:cs typeface="Times New Roman" panose="02020603050405020304" pitchFamily="18" charset="0"/>
              </a:rPr>
              <a:t>Well-attended networking events at AHNS meetings in Montreal, Chicago, New Orleans</a:t>
            </a:r>
            <a:endParaRPr lang="en-US" altLang="en-US" sz="1400" dirty="0">
              <a:solidFill>
                <a:srgbClr val="000000"/>
              </a:solidFill>
              <a:cs typeface="Times New Roman" panose="02020603050405020304" pitchFamily="18" charset="0"/>
            </a:endParaRPr>
          </a:p>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B01B6446-48A5-61CA-10C4-23153FCEFF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225A58F7-A410-59A1-5F7B-0B128F3E725A}"/>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27441595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86330-F96B-5947-E38B-7A2EA97B6488}"/>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331773B7-8CA0-6C58-12D2-939B5FDBD551}"/>
              </a:ext>
            </a:extLst>
          </p:cNvPr>
          <p:cNvSpPr>
            <a:spLocks noGrp="1" noChangeArrowheads="1"/>
          </p:cNvSpPr>
          <p:nvPr>
            <p:ph type="ctrTitle"/>
          </p:nvPr>
        </p:nvSpPr>
        <p:spPr>
          <a:xfrm>
            <a:off x="76200" y="2677319"/>
            <a:ext cx="9144000" cy="1503362"/>
          </a:xfrm>
        </p:spPr>
        <p:txBody>
          <a:bodyPr/>
          <a:lstStyle/>
          <a:p>
            <a:pPr eaLnBrk="1" hangingPunct="1"/>
            <a:r>
              <a:rPr lang="en-US" altLang="en-US" b="1" dirty="0">
                <a:solidFill>
                  <a:schemeClr val="accent1"/>
                </a:solidFill>
                <a:latin typeface="Calibri" panose="020F0502020204030204" pitchFamily="34" charset="0"/>
              </a:rPr>
              <a:t>PATIENT CARE DIVISION</a:t>
            </a:r>
          </a:p>
        </p:txBody>
      </p:sp>
      <p:sp>
        <p:nvSpPr>
          <p:cNvPr id="4099" name="Rectangle 4">
            <a:extLst>
              <a:ext uri="{FF2B5EF4-FFF2-40B4-BE49-F238E27FC236}">
                <a16:creationId xmlns:a16="http://schemas.microsoft.com/office/drawing/2014/main" id="{B2A4296C-2E67-9EF4-D30F-E43215EF1A91}"/>
              </a:ext>
            </a:extLst>
          </p:cNvPr>
          <p:cNvSpPr>
            <a:spLocks noGrp="1" noChangeArrowheads="1"/>
          </p:cNvSpPr>
          <p:nvPr>
            <p:ph type="subTitle" idx="1"/>
          </p:nvPr>
        </p:nvSpPr>
        <p:spPr>
          <a:xfrm>
            <a:off x="0" y="4610100"/>
            <a:ext cx="8839200" cy="4191000"/>
          </a:xfrm>
        </p:spPr>
        <p:txBody>
          <a:bodyPr/>
          <a:lstStyle/>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8BEC411F-87EF-8717-67EF-DCAF7A3346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8B195A5-E47E-2BDB-9AC2-A9C0A1D3776E}"/>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36397309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Documents and Settings\Marina\My Documents\AHNS Web Site\presentation2009\AHNSLogo.png">
            <a:extLst>
              <a:ext uri="{FF2B5EF4-FFF2-40B4-BE49-F238E27FC236}">
                <a16:creationId xmlns:a16="http://schemas.microsoft.com/office/drawing/2014/main" id="{7A884885-FD65-5D19-C15A-882DDF4E0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7">
            <a:extLst>
              <a:ext uri="{FF2B5EF4-FFF2-40B4-BE49-F238E27FC236}">
                <a16:creationId xmlns:a16="http://schemas.microsoft.com/office/drawing/2014/main" id="{B190866F-96D3-C460-7141-E3F371646657}"/>
              </a:ext>
            </a:extLst>
          </p:cNvPr>
          <p:cNvSpPr txBox="1">
            <a:spLocks noChangeArrowheads="1"/>
          </p:cNvSpPr>
          <p:nvPr/>
        </p:nvSpPr>
        <p:spPr bwMode="auto">
          <a:xfrm>
            <a:off x="1295400" y="-84138"/>
            <a:ext cx="701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COSM</a:t>
            </a:r>
          </a:p>
        </p:txBody>
      </p:sp>
      <p:sp>
        <p:nvSpPr>
          <p:cNvPr id="4100" name="Title 1">
            <a:extLst>
              <a:ext uri="{FF2B5EF4-FFF2-40B4-BE49-F238E27FC236}">
                <a16:creationId xmlns:a16="http://schemas.microsoft.com/office/drawing/2014/main" id="{4C519331-FE3A-D77A-5D12-F94BAE48AF16}"/>
              </a:ext>
            </a:extLst>
          </p:cNvPr>
          <p:cNvSpPr>
            <a:spLocks noGrp="1" noChangeArrowheads="1"/>
          </p:cNvSpPr>
          <p:nvPr>
            <p:ph type="ctrTitle"/>
          </p:nvPr>
        </p:nvSpPr>
        <p:spPr>
          <a:xfrm>
            <a:off x="152400" y="727075"/>
            <a:ext cx="9144000" cy="1257300"/>
          </a:xfrm>
        </p:spPr>
        <p:txBody>
          <a:bodyPr/>
          <a:lstStyle/>
          <a:p>
            <a:r>
              <a:rPr lang="en-US" altLang="en-US" sz="2400" b="1">
                <a:solidFill>
                  <a:schemeClr val="tx2"/>
                </a:solidFill>
              </a:rPr>
              <a:t>AHNS GUIDELINES ADVISORY BOARD (AGAB)</a:t>
            </a:r>
          </a:p>
        </p:txBody>
      </p:sp>
      <p:sp>
        <p:nvSpPr>
          <p:cNvPr id="3" name="Content Placeholder 2">
            <a:extLst>
              <a:ext uri="{FF2B5EF4-FFF2-40B4-BE49-F238E27FC236}">
                <a16:creationId xmlns:a16="http://schemas.microsoft.com/office/drawing/2014/main" id="{8DC906FC-AC12-A3B9-B474-75236A96C8C3}"/>
              </a:ext>
            </a:extLst>
          </p:cNvPr>
          <p:cNvSpPr txBox="1">
            <a:spLocks/>
          </p:cNvSpPr>
          <p:nvPr/>
        </p:nvSpPr>
        <p:spPr>
          <a:xfrm>
            <a:off x="838200" y="1825625"/>
            <a:ext cx="8229600" cy="4351338"/>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Book" panose="02000503020000020003" pitchFamily="2"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dirty="0">
                <a:solidFill>
                  <a:sysClr val="windowText" lastClr="000000"/>
                </a:solidFill>
              </a:rPr>
              <a:t>Review of Progress over the last year</a:t>
            </a:r>
          </a:p>
          <a:p>
            <a:pPr fontAlgn="auto">
              <a:spcAft>
                <a:spcPts val="0"/>
              </a:spcAft>
              <a:defRPr/>
            </a:pPr>
            <a:r>
              <a:rPr lang="en-US" dirty="0">
                <a:solidFill>
                  <a:sysClr val="windowText" lastClr="000000"/>
                </a:solidFill>
              </a:rPr>
              <a:t>Budget for the CCS and CPG approved by the Executive Council</a:t>
            </a:r>
          </a:p>
          <a:p>
            <a:pPr fontAlgn="auto">
              <a:spcAft>
                <a:spcPts val="0"/>
              </a:spcAft>
              <a:defRPr/>
            </a:pPr>
            <a:r>
              <a:rPr lang="en-US" dirty="0">
                <a:solidFill>
                  <a:sysClr val="windowText" lastClr="000000"/>
                </a:solidFill>
              </a:rPr>
              <a:t>CPG on Oral Cavity Malignancies approved and is moving forward after CPG leadership meeting in August with Miriam Lango as Chair</a:t>
            </a:r>
          </a:p>
          <a:p>
            <a:pPr fontAlgn="auto">
              <a:spcAft>
                <a:spcPts val="0"/>
              </a:spcAft>
              <a:defRPr/>
            </a:pPr>
            <a:r>
              <a:rPr lang="en-US" dirty="0">
                <a:solidFill>
                  <a:sysClr val="windowText" lastClr="000000"/>
                </a:solidFill>
              </a:rPr>
              <a:t>Eight narrative reviews or position papers submitted and approved by AGAB and pre-submission inquiries sent to journals in the past year </a:t>
            </a:r>
          </a:p>
          <a:p>
            <a:pPr fontAlgn="auto">
              <a:spcAft>
                <a:spcPts val="0"/>
              </a:spcAft>
              <a:defRPr/>
            </a:pPr>
            <a:r>
              <a:rPr lang="en-US" dirty="0">
                <a:solidFill>
                  <a:sysClr val="windowText" lastClr="000000"/>
                </a:solidFill>
              </a:rPr>
              <a:t>Formulated COI management policy for CPG for approval by Executive Committee</a:t>
            </a:r>
          </a:p>
          <a:p>
            <a:pPr marL="0" indent="0" fontAlgn="auto">
              <a:spcAft>
                <a:spcPts val="0"/>
              </a:spcAft>
              <a:buFont typeface="Arial" panose="020B0604020202020204" pitchFamily="34" charset="0"/>
              <a:buNone/>
              <a:defRPr/>
            </a:pPr>
            <a:endParaRPr lang="en-US" dirty="0">
              <a:solidFill>
                <a:sysClr val="windowText" lastClr="000000"/>
              </a:solidFill>
            </a:endParaRPr>
          </a:p>
        </p:txBody>
      </p:sp>
    </p:spTree>
    <p:extLst>
      <p:ext uri="{BB962C8B-B14F-4D97-AF65-F5344CB8AC3E}">
        <p14:creationId xmlns:p14="http://schemas.microsoft.com/office/powerpoint/2010/main" val="40343028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9171C2A-C4A1-E4EB-4453-CFC41662B755}"/>
              </a:ext>
            </a:extLst>
          </p:cNvPr>
          <p:cNvSpPr>
            <a:spLocks noGrp="1" noChangeArrowheads="1"/>
          </p:cNvSpPr>
          <p:nvPr>
            <p:ph type="ctrTitle"/>
          </p:nvPr>
        </p:nvSpPr>
        <p:spPr>
          <a:xfrm>
            <a:off x="-3175" y="1073693"/>
            <a:ext cx="9070975" cy="759212"/>
          </a:xfrm>
        </p:spPr>
        <p:txBody>
          <a:bodyPr/>
          <a:lstStyle/>
          <a:p>
            <a:pPr eaLnBrk="1" hangingPunct="1"/>
            <a:r>
              <a:rPr lang="en-US" altLang="en-US" b="1" dirty="0">
                <a:solidFill>
                  <a:schemeClr val="accent1"/>
                </a:solidFill>
                <a:latin typeface="Calibri" panose="020F0502020204030204" pitchFamily="34" charset="0"/>
              </a:rPr>
              <a:t>Cancer Prevention Service</a:t>
            </a:r>
          </a:p>
        </p:txBody>
      </p:sp>
      <p:pic>
        <p:nvPicPr>
          <p:cNvPr id="4100" name="Picture 5" descr="C:\Documents and Settings\Marina\My Documents\AHNS Web Site\presentation2009\AHNSLogo.png">
            <a:extLst>
              <a:ext uri="{FF2B5EF4-FFF2-40B4-BE49-F238E27FC236}">
                <a16:creationId xmlns:a16="http://schemas.microsoft.com/office/drawing/2014/main" id="{7CCAB20C-71A4-B7BA-512B-3760608FEC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03C13C53-32D1-C570-C6C9-71B35426B12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3" name="Rectangle 4">
            <a:extLst>
              <a:ext uri="{FF2B5EF4-FFF2-40B4-BE49-F238E27FC236}">
                <a16:creationId xmlns:a16="http://schemas.microsoft.com/office/drawing/2014/main" id="{4D4036EF-47B9-E4DA-008C-B0BC5E1E0083}"/>
              </a:ext>
            </a:extLst>
          </p:cNvPr>
          <p:cNvSpPr txBox="1">
            <a:spLocks noChangeArrowheads="1"/>
          </p:cNvSpPr>
          <p:nvPr/>
        </p:nvSpPr>
        <p:spPr bwMode="gray">
          <a:xfrm>
            <a:off x="228600" y="1832905"/>
            <a:ext cx="8839200" cy="502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77500" lnSpcReduction="20000"/>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algn="l"/>
            <a:r>
              <a:rPr lang="en-US" sz="2200" b="1" kern="0" dirty="0">
                <a:cs typeface="Arial" panose="020B0604020202020204" pitchFamily="34" charset="0"/>
              </a:rPr>
              <a:t>“Clinical Management Update of Oral Leukoplakia: A Review From the American Head and Neck Society Cancer Prevention Service” published in Head and Neck in February 2025.  Collaboration with mucosal service, led by Jimmy Gates</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Head and neck self-exam website – Launched April 2024, focusing on promotion to partner groups, has had stable web traffic</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Tobacco cessation – AGAB submission under preparation for manuscript on perioperative tobacco cessation treatment</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Head and neck cancer awareness week – Five $1000 grants selected by service members for April’s oral head and neck cancer awareness week</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AHNS journal club – Second annual CPS themed journal club published April 2025</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HPV Patient-facing slide deck – Video content complete, to be reviewed by service at COSM 2025 followed by submission to executive council</a:t>
            </a:r>
          </a:p>
          <a:p>
            <a:pPr algn="l">
              <a:spcBef>
                <a:spcPct val="0"/>
              </a:spcBef>
            </a:pPr>
            <a:endParaRPr lang="en-US" sz="2200" b="1" kern="0" dirty="0">
              <a:cs typeface="Arial" panose="020B0604020202020204" pitchFamily="34" charset="0"/>
            </a:endParaRPr>
          </a:p>
          <a:p>
            <a:pPr algn="l">
              <a:spcBef>
                <a:spcPct val="0"/>
              </a:spcBef>
            </a:pPr>
            <a:r>
              <a:rPr lang="en-US" sz="2200" b="1" kern="0" dirty="0">
                <a:cs typeface="Arial" panose="020B0604020202020204" pitchFamily="34" charset="0"/>
              </a:rPr>
              <a:t>Collaboration with Patient + Public Education Service to create infographic on oral cancer prevention in support of awareness week</a:t>
            </a:r>
          </a:p>
        </p:txBody>
      </p:sp>
    </p:spTree>
    <p:extLst>
      <p:ext uri="{BB962C8B-B14F-4D97-AF65-F5344CB8AC3E}">
        <p14:creationId xmlns:p14="http://schemas.microsoft.com/office/powerpoint/2010/main" val="34999728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3">
            <a:extLst>
              <a:ext uri="{FF2B5EF4-FFF2-40B4-BE49-F238E27FC236}">
                <a16:creationId xmlns:a16="http://schemas.microsoft.com/office/drawing/2014/main" id="{FB105069-4C95-63A9-8BC0-36EC0F58A827}"/>
              </a:ext>
            </a:extLst>
          </p:cNvPr>
          <p:cNvSpPr>
            <a:spLocks noGrp="1" noChangeArrowheads="1"/>
          </p:cNvSpPr>
          <p:nvPr>
            <p:ph type="ctrTitle"/>
          </p:nvPr>
        </p:nvSpPr>
        <p:spPr>
          <a:xfrm>
            <a:off x="0" y="1219200"/>
            <a:ext cx="9144000" cy="1066800"/>
          </a:xfrm>
        </p:spPr>
        <p:txBody>
          <a:bodyPr/>
          <a:lstStyle/>
          <a:p>
            <a:pPr eaLnBrk="1" hangingPunct="1"/>
            <a:r>
              <a:rPr lang="en-US" altLang="en-US" b="1">
                <a:solidFill>
                  <a:schemeClr val="accent1"/>
                </a:solidFill>
                <a:latin typeface="Calibri" panose="020F0502020204030204" pitchFamily="34" charset="0"/>
              </a:rPr>
              <a:t>Survivorship, supportive care, rehabilitation service</a:t>
            </a:r>
          </a:p>
        </p:txBody>
      </p:sp>
      <p:sp>
        <p:nvSpPr>
          <p:cNvPr id="4099" name="Rectangle 4">
            <a:extLst>
              <a:ext uri="{FF2B5EF4-FFF2-40B4-BE49-F238E27FC236}">
                <a16:creationId xmlns:a16="http://schemas.microsoft.com/office/drawing/2014/main" id="{5EF028A6-7D97-3153-3390-429AB3F0D08E}"/>
              </a:ext>
            </a:extLst>
          </p:cNvPr>
          <p:cNvSpPr>
            <a:spLocks noGrp="1" noChangeArrowheads="1"/>
          </p:cNvSpPr>
          <p:nvPr>
            <p:ph type="subTitle" idx="1"/>
          </p:nvPr>
        </p:nvSpPr>
        <p:spPr>
          <a:xfrm>
            <a:off x="0" y="2286000"/>
            <a:ext cx="9144000" cy="5105400"/>
          </a:xfrm>
        </p:spPr>
        <p:txBody>
          <a:bodyPr>
            <a:normAutofit fontScale="70000" lnSpcReduction="20000"/>
          </a:bodyPr>
          <a:lstStyle/>
          <a:p>
            <a:pPr marL="457200" indent="-457200" algn="l">
              <a:buFont typeface="Arial" panose="020B0604020202020204" pitchFamily="34" charset="0"/>
              <a:buChar char="•"/>
              <a:defRPr/>
            </a:pPr>
            <a:r>
              <a:rPr lang="en-US" altLang="en-US" sz="2400" dirty="0"/>
              <a:t>August webinar:  Thriving as a Laryngectomee: Finding Joy and Embracing Hobbies (77 attended, 188 registered, 227 web views)</a:t>
            </a:r>
          </a:p>
          <a:p>
            <a:pPr marL="457200" indent="-457200" algn="l">
              <a:buFont typeface="Arial" panose="020B0604020202020204" pitchFamily="34" charset="0"/>
              <a:buChar char="•"/>
              <a:defRPr/>
            </a:pPr>
            <a:r>
              <a:rPr lang="en-US" altLang="en-US" sz="2400" dirty="0"/>
              <a:t>November webinar: Holiday Cooking Demonstration (35 attended, 169 registered, 118 web views)</a:t>
            </a:r>
          </a:p>
          <a:p>
            <a:pPr marL="457200" indent="-457200" algn="l">
              <a:buFont typeface="Arial" panose="020B0604020202020204" pitchFamily="34" charset="0"/>
              <a:buChar char="•"/>
              <a:defRPr/>
            </a:pPr>
            <a:r>
              <a:rPr lang="en-US" altLang="en-US" sz="2400" dirty="0"/>
              <a:t>February webinar: Healing from Within:  Managing Fatigue and Sleep Challenges in Head and Neck Cancer (86 attended, 268 registered, 184 web views)</a:t>
            </a:r>
          </a:p>
          <a:p>
            <a:pPr marL="457200" indent="-457200" algn="l">
              <a:buFont typeface="Arial" panose="020B0604020202020204" pitchFamily="34" charset="0"/>
              <a:buChar char="•"/>
              <a:defRPr/>
            </a:pPr>
            <a:r>
              <a:rPr lang="en-US" altLang="en-US" sz="2400" dirty="0"/>
              <a:t>March webinar: Moving Forward: The Power of Exercise in Head and Neck Cancer Recovery (101 attended, 291 registered, 142 web views)</a:t>
            </a:r>
          </a:p>
          <a:p>
            <a:pPr marL="457200" indent="-457200" algn="l">
              <a:buFont typeface="Arial" panose="020B0604020202020204" pitchFamily="34" charset="0"/>
              <a:buChar char="•"/>
              <a:defRPr/>
            </a:pPr>
            <a:r>
              <a:rPr lang="en-US" altLang="en-US" sz="2400" dirty="0"/>
              <a:t>Apr webinar: Nasopharyngeal Cancer: The Journey of Treatment Through Survivorship  (374 registered)</a:t>
            </a:r>
          </a:p>
          <a:p>
            <a:pPr marL="457200" indent="-457200" algn="l">
              <a:buFont typeface="Arial" panose="020B0604020202020204" pitchFamily="34" charset="0"/>
              <a:buChar char="•"/>
              <a:defRPr/>
            </a:pPr>
            <a:r>
              <a:rPr lang="en-US" altLang="en-US" sz="2400" dirty="0"/>
              <a:t>May webinar: Hope &amp; Healing: Addressing Emotional Needs During the Head &amp; Neck Cancer Journey ( attended, 230 registered,  web views)</a:t>
            </a:r>
          </a:p>
          <a:p>
            <a:pPr marL="457200" indent="-457200" algn="l">
              <a:buFont typeface="Arial" panose="020B0604020202020204" pitchFamily="34" charset="0"/>
              <a:buChar char="•"/>
              <a:defRPr/>
            </a:pPr>
            <a:r>
              <a:rPr lang="en-US" altLang="en-US" sz="2400" dirty="0"/>
              <a:t>June webinar: Putting Patients First: Navigating Clinical Trials for Head &amp; Neck Cancer</a:t>
            </a:r>
          </a:p>
          <a:p>
            <a:pPr marL="457200" indent="-457200" algn="l">
              <a:buFont typeface="Arial" panose="020B0604020202020204" pitchFamily="34" charset="0"/>
              <a:buChar char="•"/>
              <a:defRPr/>
            </a:pPr>
            <a:r>
              <a:rPr lang="en-US" altLang="en-US" sz="2400" dirty="0"/>
              <a:t>2025 Survivorship Symposium planning – Los Angeles</a:t>
            </a:r>
          </a:p>
          <a:p>
            <a:pPr marL="914400" lvl="1" indent="-457200" algn="l">
              <a:buFont typeface="Arial" panose="020B0604020202020204" pitchFamily="34" charset="0"/>
              <a:buChar char="•"/>
              <a:defRPr/>
            </a:pPr>
            <a:r>
              <a:rPr lang="en-US" sz="2600" dirty="0"/>
              <a:t>Theme: Stronger Together: Thriving Through Resilience</a:t>
            </a:r>
            <a:endParaRPr lang="en-US" altLang="en-US" sz="2600" dirty="0"/>
          </a:p>
          <a:p>
            <a:pPr marL="457200" indent="-457200" algn="l">
              <a:buFont typeface="Arial" panose="020B0604020202020204" pitchFamily="34" charset="0"/>
              <a:buChar char="•"/>
              <a:defRPr/>
            </a:pPr>
            <a:r>
              <a:rPr lang="en-US" altLang="en-US" sz="2400" dirty="0"/>
              <a:t>Reviewing survivorship information and patient pages on AHNS website as part of reorganization</a:t>
            </a:r>
            <a:endParaRPr lang="en-US" altLang="en-US" sz="2400" dirty="0">
              <a:ea typeface="Times New Roman" panose="02020603050405020304" pitchFamily="18" charset="0"/>
              <a:cs typeface="Arial" panose="020B0604020202020204" pitchFamily="34" charset="0"/>
            </a:endParaRPr>
          </a:p>
        </p:txBody>
      </p:sp>
      <p:pic>
        <p:nvPicPr>
          <p:cNvPr id="2" name="Picture 5" descr="C:\Documents and Settings\Marina\My Documents\AHNS Web Site\presentation2009\AHNSLogo.png">
            <a:extLst>
              <a:ext uri="{FF2B5EF4-FFF2-40B4-BE49-F238E27FC236}">
                <a16:creationId xmlns:a16="http://schemas.microsoft.com/office/drawing/2014/main" id="{D0061A57-CA0B-22AB-824F-5B858D431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A9ED4821-79FE-84B5-E502-8D492F59EDAB}"/>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38350105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5B265-2822-253B-DA2E-3625D1288969}"/>
            </a:ext>
          </a:extLst>
        </p:cNvPr>
        <p:cNvGrpSpPr/>
        <p:nvPr/>
      </p:nvGrpSpPr>
      <p:grpSpPr>
        <a:xfrm>
          <a:off x="0" y="0"/>
          <a:ext cx="0" cy="0"/>
          <a:chOff x="0" y="0"/>
          <a:chExt cx="0" cy="0"/>
        </a:xfrm>
      </p:grpSpPr>
      <p:sp>
        <p:nvSpPr>
          <p:cNvPr id="4097" name="Rectangle 3">
            <a:extLst>
              <a:ext uri="{FF2B5EF4-FFF2-40B4-BE49-F238E27FC236}">
                <a16:creationId xmlns:a16="http://schemas.microsoft.com/office/drawing/2014/main" id="{A3DDD2EE-14AE-7F90-3FD8-41B2DA27E987}"/>
              </a:ext>
            </a:extLst>
          </p:cNvPr>
          <p:cNvSpPr>
            <a:spLocks noGrp="1" noChangeArrowheads="1"/>
          </p:cNvSpPr>
          <p:nvPr>
            <p:ph type="ctrTitle"/>
          </p:nvPr>
        </p:nvSpPr>
        <p:spPr>
          <a:xfrm>
            <a:off x="381000" y="913708"/>
            <a:ext cx="9144000" cy="1066800"/>
          </a:xfrm>
        </p:spPr>
        <p:txBody>
          <a:bodyPr/>
          <a:lstStyle/>
          <a:p>
            <a:pPr eaLnBrk="1" hangingPunct="1"/>
            <a:r>
              <a:rPr lang="en-US" dirty="0" err="1">
                <a:solidFill>
                  <a:schemeClr val="tx1"/>
                </a:solidFill>
              </a:rPr>
              <a:t>VQoC</a:t>
            </a:r>
            <a:r>
              <a:rPr lang="en-US" dirty="0">
                <a:solidFill>
                  <a:schemeClr val="tx1"/>
                </a:solidFill>
              </a:rPr>
              <a:t> Service Update</a:t>
            </a:r>
            <a:endParaRPr lang="en-US" altLang="en-US" b="1" dirty="0">
              <a:solidFill>
                <a:schemeClr val="tx1"/>
              </a:solidFill>
              <a:latin typeface="Calibri" panose="020F0502020204030204" pitchFamily="34" charset="0"/>
            </a:endParaRPr>
          </a:p>
        </p:txBody>
      </p:sp>
      <p:sp>
        <p:nvSpPr>
          <p:cNvPr id="3" name="Subtitle 2">
            <a:extLst>
              <a:ext uri="{FF2B5EF4-FFF2-40B4-BE49-F238E27FC236}">
                <a16:creationId xmlns:a16="http://schemas.microsoft.com/office/drawing/2014/main" id="{468F2B40-4A97-93AF-8629-799DD8F623BF}"/>
              </a:ext>
            </a:extLst>
          </p:cNvPr>
          <p:cNvSpPr>
            <a:spLocks noGrp="1"/>
          </p:cNvSpPr>
          <p:nvPr>
            <p:ph type="subTitle" idx="1"/>
          </p:nvPr>
        </p:nvSpPr>
        <p:spPr/>
        <p:txBody>
          <a:bodyPr/>
          <a:lstStyle/>
          <a:p>
            <a:endParaRPr lang="en-US"/>
          </a:p>
        </p:txBody>
      </p:sp>
      <p:pic>
        <p:nvPicPr>
          <p:cNvPr id="2" name="Picture 5" descr="C:\Documents and Settings\Marina\My Documents\AHNS Web Site\presentation2009\AHNSLogo.png">
            <a:extLst>
              <a:ext uri="{FF2B5EF4-FFF2-40B4-BE49-F238E27FC236}">
                <a16:creationId xmlns:a16="http://schemas.microsoft.com/office/drawing/2014/main" id="{171AEDB3-EA41-C7BD-CB37-CF717B3D49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EF5A1934-975E-E44A-9116-009498F4567D}"/>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4" name="Content Placeholder 2">
            <a:extLst>
              <a:ext uri="{FF2B5EF4-FFF2-40B4-BE49-F238E27FC236}">
                <a16:creationId xmlns:a16="http://schemas.microsoft.com/office/drawing/2014/main" id="{38FD09BC-6CF2-4663-0332-6F832B115E5B}"/>
              </a:ext>
            </a:extLst>
          </p:cNvPr>
          <p:cNvSpPr txBox="1">
            <a:spLocks/>
          </p:cNvSpPr>
          <p:nvPr/>
        </p:nvSpPr>
        <p:spPr bwMode="gray">
          <a:xfrm>
            <a:off x="228600" y="1751743"/>
            <a:ext cx="8915400" cy="5106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62500" lnSpcReduction="20000"/>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algn="l"/>
            <a:r>
              <a:rPr lang="en-US" kern="0" dirty="0"/>
              <a:t>Working Group structure with 3 areas of focus</a:t>
            </a:r>
          </a:p>
          <a:p>
            <a:pPr lvl="1" algn="l"/>
            <a:r>
              <a:rPr lang="en-US" kern="0" dirty="0"/>
              <a:t>Timely initiation of PORT (Graboyes)</a:t>
            </a:r>
          </a:p>
          <a:p>
            <a:pPr lvl="2" algn="l"/>
            <a:r>
              <a:rPr lang="en-US" kern="0" dirty="0"/>
              <a:t>Descriptive study of ongoing QI approaches that AHNS </a:t>
            </a:r>
            <a:r>
              <a:rPr lang="en-US" kern="0" dirty="0" err="1"/>
              <a:t>VQoC</a:t>
            </a:r>
            <a:r>
              <a:rPr lang="en-US" kern="0" dirty="0"/>
              <a:t> service members have pursued at their institutions to improve timely PORT in the past few years (navigation, epic work flows, </a:t>
            </a:r>
            <a:r>
              <a:rPr lang="en-US" kern="0" dirty="0" err="1"/>
              <a:t>etc</a:t>
            </a:r>
            <a:r>
              <a:rPr lang="en-US" kern="0" dirty="0"/>
              <a:t>)</a:t>
            </a:r>
          </a:p>
          <a:p>
            <a:pPr lvl="2" algn="l"/>
            <a:r>
              <a:rPr lang="en-US" kern="0" dirty="0"/>
              <a:t>Finalizing QI work led by Dr. Divi for eventual publication</a:t>
            </a:r>
          </a:p>
          <a:p>
            <a:pPr lvl="2" algn="l"/>
            <a:r>
              <a:rPr lang="en-US" kern="0" dirty="0"/>
              <a:t>Exploring position statement on risk adjusted benchmarks</a:t>
            </a:r>
          </a:p>
          <a:p>
            <a:pPr lvl="1" algn="l"/>
            <a:r>
              <a:rPr lang="en-US" kern="0" dirty="0"/>
              <a:t>Patient Reported Outcomes in HN Oncology (Mifsud, Tam, Puram)</a:t>
            </a:r>
          </a:p>
          <a:p>
            <a:pPr lvl="2" algn="l"/>
            <a:r>
              <a:rPr lang="en-US" kern="0" dirty="0"/>
              <a:t>Partnered with HNCA to get patient input to finalize survey and then disseminate through HNCA listservs</a:t>
            </a:r>
          </a:p>
          <a:p>
            <a:pPr lvl="2" algn="l"/>
            <a:r>
              <a:rPr lang="en-US" kern="0" dirty="0"/>
              <a:t>Working on suggestions for integration of PROs into clinical practice</a:t>
            </a:r>
          </a:p>
          <a:p>
            <a:pPr lvl="1" algn="l"/>
            <a:r>
              <a:rPr lang="en-US" kern="0" dirty="0" err="1"/>
              <a:t>MultiD</a:t>
            </a:r>
            <a:r>
              <a:rPr lang="en-US" kern="0" dirty="0"/>
              <a:t> Tumor Boards (Mifsud, Hackman)</a:t>
            </a:r>
          </a:p>
          <a:p>
            <a:pPr lvl="2" algn="l"/>
            <a:r>
              <a:rPr lang="en-US" kern="0" dirty="0"/>
              <a:t>Finalized survey to send to AHNS members</a:t>
            </a:r>
          </a:p>
          <a:p>
            <a:pPr algn="l"/>
            <a:r>
              <a:rPr lang="en-US" kern="0" dirty="0"/>
              <a:t>Integration across AHNS</a:t>
            </a:r>
          </a:p>
          <a:p>
            <a:pPr lvl="1" algn="l"/>
            <a:r>
              <a:rPr lang="en-US" kern="0" dirty="0"/>
              <a:t>CoC quality metric (working w/ HN leadership on new metric for HPV testing)</a:t>
            </a:r>
          </a:p>
          <a:p>
            <a:pPr lvl="1" algn="l"/>
            <a:r>
              <a:rPr lang="en-US" kern="0" dirty="0"/>
              <a:t>AHNS </a:t>
            </a:r>
            <a:r>
              <a:rPr lang="en-US" kern="0" dirty="0" err="1"/>
              <a:t>VQoC</a:t>
            </a:r>
            <a:r>
              <a:rPr lang="en-US" kern="0" dirty="0"/>
              <a:t> Task Force (working w/ Matt Old and team on process/structure for quality component within Team/Center of Excellence paradigm)</a:t>
            </a:r>
          </a:p>
        </p:txBody>
      </p:sp>
    </p:spTree>
    <p:extLst>
      <p:ext uri="{BB962C8B-B14F-4D97-AF65-F5344CB8AC3E}">
        <p14:creationId xmlns:p14="http://schemas.microsoft.com/office/powerpoint/2010/main" val="25473035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A441-CF8C-4E0B-0989-9CCAA6CD4A54}"/>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AB16E74F-C7D3-96BC-27B0-5C54FD355AF5}"/>
              </a:ext>
            </a:extLst>
          </p:cNvPr>
          <p:cNvSpPr>
            <a:spLocks noGrp="1" noChangeArrowheads="1"/>
          </p:cNvSpPr>
          <p:nvPr>
            <p:ph type="ctrTitle"/>
          </p:nvPr>
        </p:nvSpPr>
        <p:spPr>
          <a:xfrm>
            <a:off x="76200" y="2677319"/>
            <a:ext cx="9144000" cy="1503362"/>
          </a:xfrm>
        </p:spPr>
        <p:txBody>
          <a:bodyPr/>
          <a:lstStyle/>
          <a:p>
            <a:pPr eaLnBrk="1" hangingPunct="1"/>
            <a:r>
              <a:rPr lang="en-US" altLang="en-US" b="1" dirty="0">
                <a:solidFill>
                  <a:schemeClr val="accent1"/>
                </a:solidFill>
                <a:latin typeface="Calibri" panose="020F0502020204030204" pitchFamily="34" charset="0"/>
              </a:rPr>
              <a:t>RESEARCH DIVISION</a:t>
            </a:r>
          </a:p>
        </p:txBody>
      </p:sp>
      <p:sp>
        <p:nvSpPr>
          <p:cNvPr id="4099" name="Rectangle 4">
            <a:extLst>
              <a:ext uri="{FF2B5EF4-FFF2-40B4-BE49-F238E27FC236}">
                <a16:creationId xmlns:a16="http://schemas.microsoft.com/office/drawing/2014/main" id="{66C7CDDE-77DB-F908-F4BC-7B3FECB4F8BD}"/>
              </a:ext>
            </a:extLst>
          </p:cNvPr>
          <p:cNvSpPr>
            <a:spLocks noGrp="1" noChangeArrowheads="1"/>
          </p:cNvSpPr>
          <p:nvPr>
            <p:ph type="subTitle" idx="1"/>
          </p:nvPr>
        </p:nvSpPr>
        <p:spPr>
          <a:xfrm>
            <a:off x="0" y="4610100"/>
            <a:ext cx="8839200" cy="4191000"/>
          </a:xfrm>
        </p:spPr>
        <p:txBody>
          <a:bodyPr/>
          <a:lstStyle/>
          <a:p>
            <a:pPr algn="l">
              <a:spcBef>
                <a:spcPct val="0"/>
              </a:spcBef>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455CDD50-7A5E-2C72-B06B-D46F9F12C2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A1672BB-8FC9-C0A7-9DCB-E0F70AEB100B}"/>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31324426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A979-15EB-EED6-1CDE-527D63FDF23C}"/>
              </a:ext>
            </a:extLst>
          </p:cNvPr>
          <p:cNvSpPr>
            <a:spLocks noGrp="1"/>
          </p:cNvSpPr>
          <p:nvPr>
            <p:ph type="ctrTitle"/>
          </p:nvPr>
        </p:nvSpPr>
        <p:spPr/>
        <p:txBody>
          <a:bodyPr/>
          <a:lstStyle/>
          <a:p>
            <a:r>
              <a:rPr lang="en-US" b="1" dirty="0">
                <a:solidFill>
                  <a:schemeClr val="tx2"/>
                </a:solidFill>
              </a:rPr>
              <a:t>Research Division</a:t>
            </a:r>
            <a:br>
              <a:rPr lang="en-US" b="1" dirty="0">
                <a:solidFill>
                  <a:schemeClr val="tx2"/>
                </a:solidFill>
              </a:rPr>
            </a:br>
            <a:r>
              <a:rPr lang="en-US" b="1" dirty="0">
                <a:solidFill>
                  <a:schemeClr val="tx2"/>
                </a:solidFill>
              </a:rPr>
              <a:t>Council Meeting Report</a:t>
            </a:r>
          </a:p>
        </p:txBody>
      </p:sp>
      <p:sp>
        <p:nvSpPr>
          <p:cNvPr id="3" name="Subtitle 2">
            <a:extLst>
              <a:ext uri="{FF2B5EF4-FFF2-40B4-BE49-F238E27FC236}">
                <a16:creationId xmlns:a16="http://schemas.microsoft.com/office/drawing/2014/main" id="{CED438FF-3C28-DB28-EE07-AC9136A52C0F}"/>
              </a:ext>
            </a:extLst>
          </p:cNvPr>
          <p:cNvSpPr>
            <a:spLocks noGrp="1"/>
          </p:cNvSpPr>
          <p:nvPr>
            <p:ph type="subTitle" idx="1"/>
          </p:nvPr>
        </p:nvSpPr>
        <p:spPr/>
        <p:txBody>
          <a:bodyPr/>
          <a:lstStyle/>
          <a:p>
            <a:r>
              <a:rPr lang="en-US" sz="1800" dirty="0"/>
              <a:t>Chair: Stephen Y. Lai</a:t>
            </a:r>
          </a:p>
          <a:p>
            <a:r>
              <a:rPr lang="en-US" sz="1800" dirty="0"/>
              <a:t>Vice-Chair: Nicole Schmitt</a:t>
            </a:r>
          </a:p>
          <a:p>
            <a:r>
              <a:rPr lang="en-US" sz="1800" dirty="0"/>
              <a:t>Staff: Loren Hamilton</a:t>
            </a:r>
          </a:p>
          <a:p>
            <a:endParaRPr lang="en-US" sz="1800" dirty="0"/>
          </a:p>
          <a:p>
            <a:r>
              <a:rPr lang="en-US" sz="1800" dirty="0"/>
              <a:t>May 13, 2025</a:t>
            </a:r>
          </a:p>
        </p:txBody>
      </p:sp>
      <p:sp>
        <p:nvSpPr>
          <p:cNvPr id="6" name="Text Box 7">
            <a:extLst>
              <a:ext uri="{FF2B5EF4-FFF2-40B4-BE49-F238E27FC236}">
                <a16:creationId xmlns:a16="http://schemas.microsoft.com/office/drawing/2014/main" id="{986D5B90-17CC-2CFF-4207-4B5DDF54A1F7}"/>
              </a:ext>
            </a:extLst>
          </p:cNvPr>
          <p:cNvSpPr txBox="1">
            <a:spLocks noChangeArrowheads="1"/>
          </p:cNvSpPr>
          <p:nvPr/>
        </p:nvSpPr>
        <p:spPr bwMode="auto">
          <a:xfrm>
            <a:off x="2057400" y="985345"/>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2625"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48989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2E9F01C2-1BC7-559E-44CC-A3B7E703790D}"/>
              </a:ext>
            </a:extLst>
          </p:cNvPr>
          <p:cNvSpPr>
            <a:spLocks noGrp="1" noChangeArrowheads="1"/>
          </p:cNvSpPr>
          <p:nvPr>
            <p:ph type="ctrTitle"/>
          </p:nvPr>
        </p:nvSpPr>
        <p:spPr>
          <a:xfrm>
            <a:off x="1257300" y="1620442"/>
            <a:ext cx="6858000" cy="714375"/>
          </a:xfrm>
        </p:spPr>
        <p:txBody>
          <a:bodyPr/>
          <a:lstStyle/>
          <a:p>
            <a:pPr eaLnBrk="1" hangingPunct="1"/>
            <a:r>
              <a:rPr lang="en-US" b="1" dirty="0">
                <a:solidFill>
                  <a:srgbClr val="14145F"/>
                </a:solidFill>
                <a:latin typeface="Arial"/>
              </a:rPr>
              <a:t>Research Division</a:t>
            </a:r>
            <a:endParaRPr lang="en-US" altLang="en-US" sz="1800" b="1" dirty="0">
              <a:solidFill>
                <a:schemeClr val="accent1"/>
              </a:solidFill>
              <a:latin typeface="Calibri" panose="020F0502020204030204" pitchFamily="34" charset="0"/>
            </a:endParaRPr>
          </a:p>
        </p:txBody>
      </p:sp>
      <p:pic>
        <p:nvPicPr>
          <p:cNvPr id="4099" name="Picture 5" descr="C:\Documents and Settings\Marina\My Documents\AHNS Web Site\presentation2009\AHNSLogo.png">
            <a:extLst>
              <a:ext uri="{FF2B5EF4-FFF2-40B4-BE49-F238E27FC236}">
                <a16:creationId xmlns:a16="http://schemas.microsoft.com/office/drawing/2014/main" id="{29F63831-7FB2-399A-7672-85C39F3B5B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A566A603-A147-9D3A-B507-56238F2B99A5}"/>
              </a:ext>
            </a:extLst>
          </p:cNvPr>
          <p:cNvSpPr txBox="1">
            <a:spLocks noChangeArrowheads="1"/>
          </p:cNvSpPr>
          <p:nvPr/>
        </p:nvSpPr>
        <p:spPr bwMode="auto">
          <a:xfrm>
            <a:off x="2057400" y="985345"/>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2625" b="1" dirty="0">
                <a:solidFill>
                  <a:schemeClr val="accent2"/>
                </a:solidFill>
                <a:latin typeface="Calibri" panose="020F0502020204030204" pitchFamily="34" charset="0"/>
              </a:rPr>
              <a:t>2025 AHNS Business Meeting</a:t>
            </a:r>
          </a:p>
        </p:txBody>
      </p:sp>
      <p:sp>
        <p:nvSpPr>
          <p:cNvPr id="4101" name="Subtitle 1">
            <a:extLst>
              <a:ext uri="{FF2B5EF4-FFF2-40B4-BE49-F238E27FC236}">
                <a16:creationId xmlns:a16="http://schemas.microsoft.com/office/drawing/2014/main" id="{8D3D61BA-B66F-230C-0F70-A101942CCE9C}"/>
              </a:ext>
            </a:extLst>
          </p:cNvPr>
          <p:cNvSpPr>
            <a:spLocks noGrp="1" noChangeArrowheads="1"/>
          </p:cNvSpPr>
          <p:nvPr>
            <p:ph type="subTitle" idx="1"/>
          </p:nvPr>
        </p:nvSpPr>
        <p:spPr>
          <a:xfrm>
            <a:off x="1514475" y="2667000"/>
            <a:ext cx="6343650" cy="2952750"/>
          </a:xfrm>
        </p:spPr>
        <p:txBody>
          <a:bodyPr>
            <a:noAutofit/>
          </a:bodyPr>
          <a:lstStyle/>
          <a:p>
            <a:pPr marL="257175" indent="-257175" algn="l" defTabSz="685800">
              <a:buFont typeface="Arial" panose="020B0604020202020204" pitchFamily="34" charset="0"/>
              <a:buChar char="•"/>
              <a:defRPr/>
            </a:pPr>
            <a:r>
              <a:rPr lang="en-US" altLang="en-US" b="1" dirty="0">
                <a:solidFill>
                  <a:srgbClr val="3167D3"/>
                </a:solidFill>
                <a:latin typeface="Calibri" panose="020F0502020204030204" pitchFamily="34" charset="0"/>
              </a:rPr>
              <a:t>Basic &amp; Translational Science Service</a:t>
            </a:r>
          </a:p>
          <a:p>
            <a:pPr marL="257175" indent="-257175" algn="l" defTabSz="685800">
              <a:buFont typeface="Arial" panose="020B0604020202020204" pitchFamily="34" charset="0"/>
              <a:buChar char="•"/>
              <a:defRPr/>
            </a:pPr>
            <a:r>
              <a:rPr lang="en-US" altLang="en-US" b="1" dirty="0">
                <a:solidFill>
                  <a:srgbClr val="3167D3"/>
                </a:solidFill>
                <a:latin typeface="Calibri" panose="020F0502020204030204" pitchFamily="34" charset="0"/>
              </a:rPr>
              <a:t>Population Health &amp; Clinical Research Service</a:t>
            </a:r>
          </a:p>
          <a:p>
            <a:pPr marL="257175" indent="-257175" algn="l" defTabSz="685800">
              <a:buFont typeface="Arial" panose="020B0604020202020204" pitchFamily="34" charset="0"/>
              <a:buChar char="•"/>
              <a:defRPr/>
            </a:pPr>
            <a:r>
              <a:rPr lang="en-US" altLang="en-US" b="1" dirty="0">
                <a:solidFill>
                  <a:srgbClr val="3167D3"/>
                </a:solidFill>
                <a:latin typeface="Calibri" panose="020F0502020204030204" pitchFamily="34" charset="0"/>
              </a:rPr>
              <a:t>Grants Service</a:t>
            </a:r>
          </a:p>
          <a:p>
            <a:pPr marL="257175" indent="-257175" algn="l" defTabSz="685800">
              <a:buFont typeface="Arial" panose="020B0604020202020204" pitchFamily="34" charset="0"/>
              <a:buChar char="•"/>
              <a:defRPr/>
            </a:pPr>
            <a:r>
              <a:rPr lang="en-US" altLang="en-US" b="1" dirty="0">
                <a:solidFill>
                  <a:srgbClr val="3167D3"/>
                </a:solidFill>
                <a:latin typeface="Calibri" panose="020F0502020204030204" pitchFamily="34" charset="0"/>
              </a:rPr>
              <a:t>Survey Task Force/Service</a:t>
            </a:r>
            <a:endParaRPr lang="en-US" altLang="en-US" dirty="0"/>
          </a:p>
        </p:txBody>
      </p:sp>
    </p:spTree>
    <p:extLst>
      <p:ext uri="{BB962C8B-B14F-4D97-AF65-F5344CB8AC3E}">
        <p14:creationId xmlns:p14="http://schemas.microsoft.com/office/powerpoint/2010/main" val="1010411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BC39CB38-0925-3532-9F68-18E33E65472E}"/>
              </a:ext>
            </a:extLst>
          </p:cNvPr>
          <p:cNvSpPr>
            <a:spLocks noGrp="1" noChangeArrowheads="1"/>
          </p:cNvSpPr>
          <p:nvPr>
            <p:ph type="ctrTitle"/>
          </p:nvPr>
        </p:nvSpPr>
        <p:spPr>
          <a:xfrm>
            <a:off x="0" y="782638"/>
            <a:ext cx="9144000" cy="1198562"/>
          </a:xfrm>
        </p:spPr>
        <p:txBody>
          <a:bodyPr/>
          <a:lstStyle/>
          <a:p>
            <a:pPr eaLnBrk="1" hangingPunct="1"/>
            <a:r>
              <a:rPr lang="en-US" altLang="en-US" b="1">
                <a:solidFill>
                  <a:schemeClr val="accent1"/>
                </a:solidFill>
                <a:latin typeface="Calibri" panose="020F0502020204030204" pitchFamily="34" charset="0"/>
              </a:rPr>
              <a:t>Secretary’s Report</a:t>
            </a:r>
          </a:p>
        </p:txBody>
      </p:sp>
      <p:sp>
        <p:nvSpPr>
          <p:cNvPr id="4099" name="Rectangle 4">
            <a:extLst>
              <a:ext uri="{FF2B5EF4-FFF2-40B4-BE49-F238E27FC236}">
                <a16:creationId xmlns:a16="http://schemas.microsoft.com/office/drawing/2014/main" id="{355DAB41-E87D-027C-8C1A-D3B8CECB7423}"/>
              </a:ext>
            </a:extLst>
          </p:cNvPr>
          <p:cNvSpPr>
            <a:spLocks noGrp="1" noChangeArrowheads="1"/>
          </p:cNvSpPr>
          <p:nvPr>
            <p:ph type="subTitle" idx="1"/>
          </p:nvPr>
        </p:nvSpPr>
        <p:spPr>
          <a:xfrm>
            <a:off x="0" y="1752600"/>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p:txBody>
      </p:sp>
      <p:pic>
        <p:nvPicPr>
          <p:cNvPr id="12292" name="Picture 5" descr="C:\Documents and Settings\Marina\My Documents\AHNS Web Site\presentation2009\AHNSLogo.png">
            <a:extLst>
              <a:ext uri="{FF2B5EF4-FFF2-40B4-BE49-F238E27FC236}">
                <a16:creationId xmlns:a16="http://schemas.microsoft.com/office/drawing/2014/main" id="{6BC34041-84E8-E2DA-6336-B171FA991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DE254A9C-CA08-D0AF-F2FA-9B0B63CA67CA}"/>
              </a:ext>
            </a:extLst>
          </p:cNvPr>
          <p:cNvSpPr txBox="1">
            <a:spLocks noChangeArrowheads="1"/>
          </p:cNvSpPr>
          <p:nvPr/>
        </p:nvSpPr>
        <p:spPr bwMode="auto">
          <a:xfrm>
            <a:off x="1460500" y="122238"/>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pic>
        <p:nvPicPr>
          <p:cNvPr id="12294" name="Picture 2" descr="A diagram of a structure&#10;&#10;Description automatically generated">
            <a:extLst>
              <a:ext uri="{FF2B5EF4-FFF2-40B4-BE49-F238E27FC236}">
                <a16:creationId xmlns:a16="http://schemas.microsoft.com/office/drawing/2014/main" id="{24E6A759-03BE-B416-6614-E7ADC99B50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2675" y="1112838"/>
            <a:ext cx="4438650" cy="574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739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D6901-C78E-A0B7-C8C9-E1677731018F}"/>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D02A481D-3F21-40F3-ABAC-EB47392E13F2}"/>
              </a:ext>
            </a:extLst>
          </p:cNvPr>
          <p:cNvSpPr>
            <a:spLocks noGrp="1" noChangeArrowheads="1"/>
          </p:cNvSpPr>
          <p:nvPr>
            <p:ph type="ctrTitle"/>
          </p:nvPr>
        </p:nvSpPr>
        <p:spPr>
          <a:xfrm>
            <a:off x="1257300" y="1620442"/>
            <a:ext cx="6858000" cy="714375"/>
          </a:xfrm>
        </p:spPr>
        <p:txBody>
          <a:bodyPr/>
          <a:lstStyle/>
          <a:p>
            <a:pPr eaLnBrk="1" hangingPunct="1"/>
            <a:r>
              <a:rPr lang="en-US" altLang="en-US" sz="1800" b="1" dirty="0">
                <a:solidFill>
                  <a:schemeClr val="accent1"/>
                </a:solidFill>
                <a:latin typeface="Calibri" panose="020F0502020204030204" pitchFamily="34" charset="0"/>
              </a:rPr>
              <a:t>Basic &amp; Translational Science Service</a:t>
            </a:r>
            <a:br>
              <a:rPr lang="en-US" altLang="en-US" sz="1800" b="1" dirty="0">
                <a:solidFill>
                  <a:schemeClr val="accent1"/>
                </a:solidFill>
                <a:latin typeface="Calibri" panose="020F0502020204030204" pitchFamily="34" charset="0"/>
              </a:rPr>
            </a:br>
            <a:endParaRPr lang="en-US" altLang="en-US" sz="1800" b="1" dirty="0">
              <a:solidFill>
                <a:schemeClr val="accent1"/>
              </a:solidFill>
              <a:latin typeface="Calibri" panose="020F0502020204030204" pitchFamily="34" charset="0"/>
            </a:endParaRPr>
          </a:p>
        </p:txBody>
      </p:sp>
      <p:pic>
        <p:nvPicPr>
          <p:cNvPr id="4099" name="Picture 5" descr="C:\Documents and Settings\Marina\My Documents\AHNS Web Site\presentation2009\AHNSLogo.png">
            <a:extLst>
              <a:ext uri="{FF2B5EF4-FFF2-40B4-BE49-F238E27FC236}">
                <a16:creationId xmlns:a16="http://schemas.microsoft.com/office/drawing/2014/main" id="{25350DF4-5754-5BD0-1C21-781082F2DE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36FE94CD-B878-F288-C60D-2AF2DF26D63F}"/>
              </a:ext>
            </a:extLst>
          </p:cNvPr>
          <p:cNvSpPr txBox="1">
            <a:spLocks noChangeArrowheads="1"/>
          </p:cNvSpPr>
          <p:nvPr/>
        </p:nvSpPr>
        <p:spPr bwMode="auto">
          <a:xfrm>
            <a:off x="2057400" y="985345"/>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2625" b="1" dirty="0">
                <a:solidFill>
                  <a:schemeClr val="accent2"/>
                </a:solidFill>
                <a:latin typeface="Calibri" panose="020F0502020204030204" pitchFamily="34" charset="0"/>
              </a:rPr>
              <a:t>2025 AHNS Business Meeting</a:t>
            </a:r>
          </a:p>
        </p:txBody>
      </p:sp>
      <p:sp>
        <p:nvSpPr>
          <p:cNvPr id="4101" name="Subtitle 1">
            <a:extLst>
              <a:ext uri="{FF2B5EF4-FFF2-40B4-BE49-F238E27FC236}">
                <a16:creationId xmlns:a16="http://schemas.microsoft.com/office/drawing/2014/main" id="{6C2E72B2-E267-72EC-22A6-F3060F9CF02F}"/>
              </a:ext>
            </a:extLst>
          </p:cNvPr>
          <p:cNvSpPr>
            <a:spLocks noGrp="1" noChangeArrowheads="1"/>
          </p:cNvSpPr>
          <p:nvPr>
            <p:ph type="subTitle" idx="1"/>
          </p:nvPr>
        </p:nvSpPr>
        <p:spPr>
          <a:xfrm>
            <a:off x="381000" y="1977628"/>
            <a:ext cx="6934200" cy="4080272"/>
          </a:xfrm>
        </p:spPr>
        <p:txBody>
          <a:bodyPr>
            <a:noAutofit/>
          </a:bodyPr>
          <a:lstStyle/>
          <a:p>
            <a:pPr algn="l">
              <a:lnSpc>
                <a:spcPct val="100000"/>
              </a:lnSpc>
              <a:spcBef>
                <a:spcPts val="0"/>
              </a:spcBef>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Infographics</a:t>
            </a:r>
          </a:p>
          <a:p>
            <a:pPr marL="511969" indent="-211931"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Clinical Trials Overview</a:t>
            </a:r>
            <a:r>
              <a:rPr lang="en-US" sz="1050" dirty="0">
                <a:latin typeface="Calibri" panose="020F0502020204030204" pitchFamily="34" charset="0"/>
                <a:ea typeface="Calibri" panose="020F0502020204030204" pitchFamily="34" charset="0"/>
                <a:cs typeface="Calibri" panose="020F0502020204030204" pitchFamily="34" charset="0"/>
              </a:rPr>
              <a:t> (“Dealer’s Choice”) – </a:t>
            </a:r>
            <a:r>
              <a:rPr lang="en-US" sz="1050" i="1" dirty="0">
                <a:latin typeface="Calibri" panose="020F0502020204030204" pitchFamily="34" charset="0"/>
                <a:ea typeface="Calibri" panose="020F0502020204030204" pitchFamily="34" charset="0"/>
                <a:cs typeface="Calibri" panose="020F0502020204030204" pitchFamily="34" charset="0"/>
              </a:rPr>
              <a:t>Dr. </a:t>
            </a:r>
            <a:r>
              <a:rPr lang="en-US" sz="1050" i="1" dirty="0" err="1">
                <a:latin typeface="Calibri" panose="020F0502020204030204" pitchFamily="34" charset="0"/>
                <a:ea typeface="Calibri" panose="020F0502020204030204" pitchFamily="34" charset="0"/>
                <a:cs typeface="Calibri" panose="020F0502020204030204" pitchFamily="34" charset="0"/>
              </a:rPr>
              <a:t>Buckajian</a:t>
            </a:r>
            <a:endParaRPr lang="en-US" sz="1050" i="1" dirty="0">
              <a:latin typeface="Calibri" panose="020F0502020204030204" pitchFamily="34" charset="0"/>
              <a:ea typeface="Calibri" panose="020F0502020204030204" pitchFamily="34" charset="0"/>
              <a:cs typeface="Calibri" panose="020F0502020204030204" pitchFamily="34" charset="0"/>
            </a:endParaRPr>
          </a:p>
          <a:p>
            <a:pPr marL="511969" indent="-211931"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Neoadjuvant Therapy in HNSCC</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Drs. Kansara &amp; Basu</a:t>
            </a:r>
            <a:br>
              <a:rPr lang="en-US" sz="1050" dirty="0">
                <a:latin typeface="Calibri" panose="020F0502020204030204" pitchFamily="34" charset="0"/>
                <a:ea typeface="Calibri" panose="020F0502020204030204" pitchFamily="34" charset="0"/>
                <a:cs typeface="Calibri" panose="020F0502020204030204" pitchFamily="34" charset="0"/>
              </a:rPr>
            </a:br>
            <a:r>
              <a:rPr lang="en-US" sz="1050" dirty="0">
                <a:latin typeface="Calibri" panose="020F0502020204030204" pitchFamily="34" charset="0"/>
                <a:ea typeface="Calibri" panose="020F0502020204030204" pitchFamily="34" charset="0"/>
                <a:cs typeface="Calibri" panose="020F0502020204030204" pitchFamily="34" charset="0"/>
              </a:rPr>
              <a:t>Refined infographic on biomarkers, strategy, design, and recent trials.</a:t>
            </a:r>
          </a:p>
          <a:p>
            <a:pPr marL="511969" indent="-211931"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Immunotherapy for Mucosal HNSCC</a:t>
            </a:r>
            <a:r>
              <a:rPr lang="en-US" sz="1050" dirty="0">
                <a:latin typeface="Calibri" panose="020F0502020204030204" pitchFamily="34" charset="0"/>
                <a:ea typeface="Calibri" panose="020F0502020204030204" pitchFamily="34" charset="0"/>
                <a:cs typeface="Calibri" panose="020F0502020204030204" pitchFamily="34" charset="0"/>
              </a:rPr>
              <a:t> –</a:t>
            </a:r>
            <a:br>
              <a:rPr lang="en-US" sz="1050" dirty="0">
                <a:latin typeface="Calibri" panose="020F0502020204030204" pitchFamily="34" charset="0"/>
                <a:ea typeface="Calibri" panose="020F0502020204030204" pitchFamily="34" charset="0"/>
                <a:cs typeface="Calibri" panose="020F0502020204030204" pitchFamily="34" charset="0"/>
              </a:rPr>
            </a:br>
            <a:r>
              <a:rPr lang="en-US" sz="1050" dirty="0">
                <a:latin typeface="Calibri" panose="020F0502020204030204" pitchFamily="34" charset="0"/>
                <a:ea typeface="Calibri" panose="020F0502020204030204" pitchFamily="34" charset="0"/>
                <a:cs typeface="Calibri" panose="020F0502020204030204" pitchFamily="34" charset="0"/>
              </a:rPr>
              <a:t>Webinar-based infographic</a:t>
            </a:r>
          </a:p>
          <a:p>
            <a:pPr marL="514350" indent="-214313"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Thyroid Cancer</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 Li</a:t>
            </a:r>
            <a:br>
              <a:rPr lang="en-US" sz="1050" dirty="0">
                <a:latin typeface="Calibri" panose="020F0502020204030204" pitchFamily="34" charset="0"/>
                <a:ea typeface="Calibri" panose="020F0502020204030204" pitchFamily="34" charset="0"/>
                <a:cs typeface="Calibri" panose="020F0502020204030204" pitchFamily="34" charset="0"/>
              </a:rPr>
            </a:br>
            <a:endParaRPr lang="en-US" sz="105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Webinars</a:t>
            </a:r>
          </a:p>
          <a:p>
            <a:pPr algn="l">
              <a:lnSpc>
                <a:spcPct val="100000"/>
              </a:lnSpc>
              <a:spcBef>
                <a:spcPts val="0"/>
              </a:spcBef>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Completed</a:t>
            </a:r>
          </a:p>
          <a:p>
            <a:pPr marL="471488" indent="-171450"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From the Bench to the Bedside: Using Preclinical Models to Advance the Management of Head and Neck Cancer </a:t>
            </a:r>
            <a:r>
              <a:rPr lang="en-US" sz="1050" dirty="0">
                <a:latin typeface="Calibri" panose="020F0502020204030204" pitchFamily="34" charset="0"/>
                <a:ea typeface="Calibri" panose="020F0502020204030204" pitchFamily="34" charset="0"/>
                <a:cs typeface="Calibri" panose="020F0502020204030204" pitchFamily="34" charset="0"/>
              </a:rPr>
              <a:t>– </a:t>
            </a:r>
            <a:r>
              <a:rPr lang="en-US" sz="1050" i="1" dirty="0">
                <a:latin typeface="Calibri" panose="020F0502020204030204" pitchFamily="34" charset="0"/>
                <a:ea typeface="Calibri" panose="020F0502020204030204" pitchFamily="34" charset="0"/>
                <a:cs typeface="Calibri" panose="020F0502020204030204" pitchFamily="34" charset="0"/>
              </a:rPr>
              <a:t>Drs. S. Thomas, C. Thomas &amp; </a:t>
            </a:r>
            <a:r>
              <a:rPr lang="en-US" sz="1050" i="1" dirty="0" err="1">
                <a:latin typeface="Calibri" panose="020F0502020204030204" pitchFamily="34" charset="0"/>
                <a:ea typeface="Calibri" panose="020F0502020204030204" pitchFamily="34" charset="0"/>
                <a:cs typeface="Calibri" panose="020F0502020204030204" pitchFamily="34" charset="0"/>
              </a:rPr>
              <a:t>Saddawi</a:t>
            </a:r>
            <a:endParaRPr lang="en-US" sz="1050" i="1"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br>
              <a:rPr lang="en-US" sz="1050" dirty="0">
                <a:latin typeface="Calibri" panose="020F0502020204030204" pitchFamily="34" charset="0"/>
                <a:ea typeface="Calibri" panose="020F0502020204030204" pitchFamily="34" charset="0"/>
                <a:cs typeface="Calibri" panose="020F0502020204030204" pitchFamily="34" charset="0"/>
              </a:rPr>
            </a:br>
            <a:r>
              <a:rPr lang="en-US" sz="1050" b="1" dirty="0">
                <a:latin typeface="Calibri" panose="020F0502020204030204" pitchFamily="34" charset="0"/>
                <a:ea typeface="Calibri" panose="020F0502020204030204" pitchFamily="34" charset="0"/>
                <a:cs typeface="Calibri" panose="020F0502020204030204" pitchFamily="34" charset="0"/>
              </a:rPr>
              <a:t>Upcoming</a:t>
            </a:r>
          </a:p>
          <a:p>
            <a:pPr marL="511969" indent="-211931"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Research Ethics</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Drs. Curry &amp; Liu</a:t>
            </a:r>
            <a:endParaRPr lang="en-US" sz="1050" dirty="0">
              <a:latin typeface="Calibri" panose="020F0502020204030204" pitchFamily="34" charset="0"/>
              <a:ea typeface="Calibri" panose="020F0502020204030204" pitchFamily="34" charset="0"/>
              <a:cs typeface="Calibri" panose="020F0502020204030204" pitchFamily="34" charset="0"/>
            </a:endParaRPr>
          </a:p>
          <a:p>
            <a:pPr marL="511969" indent="-211931"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Genomics in HNSCC</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Drs. </a:t>
            </a:r>
            <a:r>
              <a:rPr lang="en-US" sz="1050" i="1" dirty="0" err="1">
                <a:latin typeface="Calibri" panose="020F0502020204030204" pitchFamily="34" charset="0"/>
                <a:ea typeface="Calibri" panose="020F0502020204030204" pitchFamily="34" charset="0"/>
                <a:cs typeface="Calibri" panose="020F0502020204030204" pitchFamily="34" charset="0"/>
              </a:rPr>
              <a:t>Finegersh</a:t>
            </a:r>
            <a:r>
              <a:rPr lang="en-US" sz="1050" i="1" dirty="0">
                <a:latin typeface="Calibri" panose="020F0502020204030204" pitchFamily="34" charset="0"/>
                <a:ea typeface="Calibri" panose="020F0502020204030204" pitchFamily="34" charset="0"/>
                <a:cs typeface="Calibri" panose="020F0502020204030204" pitchFamily="34" charset="0"/>
              </a:rPr>
              <a:t>, Curry &amp; Brenner</a:t>
            </a:r>
            <a:endParaRPr lang="en-US" sz="105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Developing</a:t>
            </a:r>
          </a:p>
          <a:p>
            <a:pPr marL="514350" indent="-254794"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Non-Invasive Diagnostics Panel</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Drs. Brenner, Wu &amp; </a:t>
            </a:r>
            <a:r>
              <a:rPr lang="en-US" sz="1050" i="1" dirty="0" err="1">
                <a:latin typeface="Calibri" panose="020F0502020204030204" pitchFamily="34" charset="0"/>
                <a:ea typeface="Calibri" panose="020F0502020204030204" pitchFamily="34" charset="0"/>
                <a:cs typeface="Calibri" panose="020F0502020204030204" pitchFamily="34" charset="0"/>
              </a:rPr>
              <a:t>Buckajian</a:t>
            </a:r>
            <a:endParaRPr lang="en-US" sz="1050" dirty="0">
              <a:latin typeface="Calibri" panose="020F0502020204030204" pitchFamily="34" charset="0"/>
              <a:ea typeface="Calibri" panose="020F0502020204030204" pitchFamily="34" charset="0"/>
              <a:cs typeface="Calibri" panose="020F0502020204030204" pitchFamily="34" charset="0"/>
            </a:endParaRPr>
          </a:p>
          <a:p>
            <a:pPr marL="514350" indent="-254794" algn="l">
              <a:lnSpc>
                <a:spcPct val="100000"/>
              </a:lnSpc>
              <a:spcBef>
                <a:spcPts val="0"/>
              </a:spcBef>
              <a:spcAft>
                <a:spcPts val="0"/>
              </a:spcAft>
              <a:buFont typeface="Arial" panose="020B0604020202020204" pitchFamily="34" charset="0"/>
              <a:buChar char="•"/>
            </a:pPr>
            <a:r>
              <a:rPr lang="en-US" sz="1050" b="1" dirty="0">
                <a:latin typeface="Calibri" panose="020F0502020204030204" pitchFamily="34" charset="0"/>
                <a:ea typeface="Calibri" panose="020F0502020204030204" pitchFamily="34" charset="0"/>
                <a:cs typeface="Calibri" panose="020F0502020204030204" pitchFamily="34" charset="0"/>
              </a:rPr>
              <a:t>Point-of-Entry Clinical Trials</a:t>
            </a:r>
            <a:r>
              <a:rPr lang="en-US" sz="1050" dirty="0">
                <a:latin typeface="Calibri" panose="020F0502020204030204" pitchFamily="34" charset="0"/>
                <a:ea typeface="Calibri" panose="020F0502020204030204" pitchFamily="34" charset="0"/>
                <a:cs typeface="Calibri" panose="020F0502020204030204" pitchFamily="34" charset="0"/>
              </a:rPr>
              <a:t> – </a:t>
            </a:r>
            <a:r>
              <a:rPr lang="en-US" sz="1050" i="1" dirty="0">
                <a:latin typeface="Calibri" panose="020F0502020204030204" pitchFamily="34" charset="0"/>
                <a:ea typeface="Calibri" panose="020F0502020204030204" pitchFamily="34" charset="0"/>
                <a:cs typeface="Calibri" panose="020F0502020204030204" pitchFamily="34" charset="0"/>
              </a:rPr>
              <a:t>Drs. Liu &amp; Carey</a:t>
            </a:r>
            <a:endParaRPr lang="en-US" sz="1050" dirty="0">
              <a:latin typeface="Calibri" panose="020F0502020204030204" pitchFamily="34" charset="0"/>
              <a:ea typeface="Calibri" panose="020F0502020204030204" pitchFamily="34" charset="0"/>
              <a:cs typeface="Calibri" panose="020F0502020204030204" pitchFamily="34" charset="0"/>
            </a:endParaRPr>
          </a:p>
          <a:p>
            <a:pPr algn="l">
              <a:buNone/>
            </a:pPr>
            <a:endParaRPr lang="en-US" sz="1050" b="1" dirty="0">
              <a:latin typeface="Calibri" panose="020F0502020204030204" pitchFamily="34" charset="0"/>
              <a:ea typeface="Calibri" panose="020F0502020204030204" pitchFamily="34" charset="0"/>
              <a:cs typeface="Calibri" panose="020F0502020204030204" pitchFamily="34" charset="0"/>
            </a:endParaRPr>
          </a:p>
          <a:p>
            <a:pPr algn="l">
              <a:spcAft>
                <a:spcPts val="0"/>
              </a:spcAft>
            </a:pPr>
            <a:r>
              <a:rPr lang="en-US" sz="1050" b="1" dirty="0">
                <a:latin typeface="Calibri" panose="020F0502020204030204" pitchFamily="34" charset="0"/>
                <a:ea typeface="Calibri" panose="020F0502020204030204" pitchFamily="34" charset="0"/>
                <a:cs typeface="Calibri" panose="020F0502020204030204" pitchFamily="34" charset="0"/>
              </a:rPr>
              <a:t>Additional Initiatives</a:t>
            </a:r>
          </a:p>
          <a:p>
            <a:pPr algn="l">
              <a:buNone/>
            </a:pPr>
            <a:r>
              <a:rPr lang="en-US" sz="1050" b="1" dirty="0">
                <a:latin typeface="Calibri" panose="020F0502020204030204" pitchFamily="34" charset="0"/>
                <a:ea typeface="Calibri" panose="020F0502020204030204" pitchFamily="34" charset="0"/>
                <a:cs typeface="Calibri" panose="020F0502020204030204" pitchFamily="34" charset="0"/>
              </a:rPr>
              <a:t>Membership Proposal Development</a:t>
            </a:r>
            <a:br>
              <a:rPr lang="en-US" sz="1050" dirty="0">
                <a:latin typeface="Calibri" panose="020F0502020204030204" pitchFamily="34" charset="0"/>
                <a:ea typeface="Calibri" panose="020F0502020204030204" pitchFamily="34" charset="0"/>
                <a:cs typeface="Calibri" panose="020F0502020204030204" pitchFamily="34" charset="0"/>
              </a:rPr>
            </a:br>
            <a:r>
              <a:rPr lang="en-US" sz="1050" dirty="0">
                <a:latin typeface="Calibri" panose="020F0502020204030204" pitchFamily="34" charset="0"/>
                <a:ea typeface="Calibri" panose="020F0502020204030204" pitchFamily="34" charset="0"/>
                <a:cs typeface="Calibri" panose="020F0502020204030204" pitchFamily="34" charset="0"/>
              </a:rPr>
              <a:t>Developing a proposal for a viable membership category for PhD, non-MD/DO researchers into AHNS</a:t>
            </a:r>
          </a:p>
        </p:txBody>
      </p:sp>
      <p:sp>
        <p:nvSpPr>
          <p:cNvPr id="2" name="TextBox 1">
            <a:extLst>
              <a:ext uri="{FF2B5EF4-FFF2-40B4-BE49-F238E27FC236}">
                <a16:creationId xmlns:a16="http://schemas.microsoft.com/office/drawing/2014/main" id="{97032BD6-44A8-A89F-81E8-6DC357BE0A28}"/>
              </a:ext>
            </a:extLst>
          </p:cNvPr>
          <p:cNvSpPr txBox="1"/>
          <p:nvPr/>
        </p:nvSpPr>
        <p:spPr>
          <a:xfrm>
            <a:off x="7315200" y="2011651"/>
            <a:ext cx="1750800" cy="646331"/>
          </a:xfrm>
          <a:prstGeom prst="rect">
            <a:avLst/>
          </a:prstGeom>
          <a:noFill/>
        </p:spPr>
        <p:txBody>
          <a:bodyPr wrap="square" rtlCol="0">
            <a:spAutoFit/>
          </a:bodyPr>
          <a:lstStyle/>
          <a:p>
            <a:r>
              <a:rPr lang="en-US" sz="1200" b="1" dirty="0">
                <a:solidFill>
                  <a:schemeClr val="accent1"/>
                </a:solidFill>
                <a:latin typeface="Arial" panose="020B0604020202020204" pitchFamily="34" charset="0"/>
                <a:cs typeface="Arial" panose="020B0604020202020204" pitchFamily="34" charset="0"/>
              </a:rPr>
              <a:t>Jeffrey Liu</a:t>
            </a:r>
          </a:p>
          <a:p>
            <a:r>
              <a:rPr lang="en-US" sz="1200" b="1" dirty="0">
                <a:solidFill>
                  <a:schemeClr val="accent1"/>
                </a:solidFill>
                <a:latin typeface="Arial" panose="020B0604020202020204" pitchFamily="34" charset="0"/>
                <a:cs typeface="Arial" panose="020B0604020202020204" pitchFamily="34" charset="0"/>
              </a:rPr>
              <a:t>Sufi Thomas</a:t>
            </a:r>
          </a:p>
          <a:p>
            <a:r>
              <a:rPr lang="en-US" sz="1200" b="1" dirty="0">
                <a:solidFill>
                  <a:schemeClr val="accent1"/>
                </a:solidFill>
                <a:latin typeface="Arial" panose="020B0604020202020204" pitchFamily="34" charset="0"/>
                <a:cs typeface="Arial" panose="020B0604020202020204" pitchFamily="34" charset="0"/>
              </a:rPr>
              <a:t>Staff: Loren Hamilton</a:t>
            </a:r>
          </a:p>
        </p:txBody>
      </p:sp>
    </p:spTree>
    <p:extLst>
      <p:ext uri="{BB962C8B-B14F-4D97-AF65-F5344CB8AC3E}">
        <p14:creationId xmlns:p14="http://schemas.microsoft.com/office/powerpoint/2010/main" val="386305557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8D463-0091-3526-719D-8C4216F5FF83}"/>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20B8F8FF-460F-1A7E-7F3A-8D63E0E0404B}"/>
              </a:ext>
            </a:extLst>
          </p:cNvPr>
          <p:cNvSpPr>
            <a:spLocks noGrp="1" noChangeArrowheads="1"/>
          </p:cNvSpPr>
          <p:nvPr>
            <p:ph type="ctrTitle"/>
          </p:nvPr>
        </p:nvSpPr>
        <p:spPr>
          <a:xfrm>
            <a:off x="1257300" y="1620442"/>
            <a:ext cx="6858000" cy="714375"/>
          </a:xfrm>
        </p:spPr>
        <p:txBody>
          <a:bodyPr/>
          <a:lstStyle/>
          <a:p>
            <a:pPr eaLnBrk="1" hangingPunct="1"/>
            <a:r>
              <a:rPr lang="en-US" altLang="en-US" sz="1800" b="1" dirty="0">
                <a:solidFill>
                  <a:schemeClr val="accent1"/>
                </a:solidFill>
                <a:latin typeface="Calibri" panose="020F0502020204030204" pitchFamily="34" charset="0"/>
              </a:rPr>
              <a:t>Basic &amp; Translational Science Service</a:t>
            </a:r>
            <a:br>
              <a:rPr lang="en-US" altLang="en-US" sz="1800" b="1" dirty="0">
                <a:solidFill>
                  <a:schemeClr val="accent1"/>
                </a:solidFill>
                <a:latin typeface="Calibri" panose="020F0502020204030204" pitchFamily="34" charset="0"/>
              </a:rPr>
            </a:br>
            <a:endParaRPr lang="en-US" altLang="en-US" sz="1800" b="1" dirty="0">
              <a:solidFill>
                <a:schemeClr val="accent1"/>
              </a:solidFill>
              <a:latin typeface="Calibri" panose="020F0502020204030204" pitchFamily="34" charset="0"/>
            </a:endParaRPr>
          </a:p>
        </p:txBody>
      </p:sp>
      <p:pic>
        <p:nvPicPr>
          <p:cNvPr id="4099" name="Picture 5" descr="C:\Documents and Settings\Marina\My Documents\AHNS Web Site\presentation2009\AHNSLogo.png">
            <a:extLst>
              <a:ext uri="{FF2B5EF4-FFF2-40B4-BE49-F238E27FC236}">
                <a16:creationId xmlns:a16="http://schemas.microsoft.com/office/drawing/2014/main" id="{F83FCA9D-ED01-F1B9-2C42-7A1EF34AE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5C10D6EB-26A9-F5FE-10CE-CB7E8CDB7641}"/>
              </a:ext>
            </a:extLst>
          </p:cNvPr>
          <p:cNvSpPr txBox="1">
            <a:spLocks noChangeArrowheads="1"/>
          </p:cNvSpPr>
          <p:nvPr/>
        </p:nvSpPr>
        <p:spPr bwMode="auto">
          <a:xfrm>
            <a:off x="2057400" y="985345"/>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2625" b="1" dirty="0">
                <a:solidFill>
                  <a:schemeClr val="accent2"/>
                </a:solidFill>
                <a:latin typeface="Calibri" panose="020F0502020204030204" pitchFamily="34" charset="0"/>
              </a:rPr>
              <a:t>2025 AHNS Business Meeting</a:t>
            </a:r>
          </a:p>
        </p:txBody>
      </p:sp>
      <p:sp>
        <p:nvSpPr>
          <p:cNvPr id="4101" name="Subtitle 1">
            <a:extLst>
              <a:ext uri="{FF2B5EF4-FFF2-40B4-BE49-F238E27FC236}">
                <a16:creationId xmlns:a16="http://schemas.microsoft.com/office/drawing/2014/main" id="{BD844853-F357-48C1-7214-DADF15749E61}"/>
              </a:ext>
            </a:extLst>
          </p:cNvPr>
          <p:cNvSpPr>
            <a:spLocks noGrp="1" noChangeArrowheads="1"/>
          </p:cNvSpPr>
          <p:nvPr>
            <p:ph type="subTitle" idx="1"/>
          </p:nvPr>
        </p:nvSpPr>
        <p:spPr>
          <a:xfrm flipH="1">
            <a:off x="7130085" y="5672630"/>
            <a:ext cx="885825" cy="400050"/>
          </a:xfrm>
        </p:spPr>
        <p:txBody>
          <a:bodyPr>
            <a:noAutofit/>
          </a:bodyPr>
          <a:lstStyle/>
          <a:p>
            <a:pPr algn="l">
              <a:lnSpc>
                <a:spcPct val="115000"/>
              </a:lnSpc>
            </a:pPr>
            <a:r>
              <a:rPr lang="en-US" altLang="en-US" sz="1050" b="1" dirty="0">
                <a:latin typeface="Calibri" panose="020F0502020204030204"/>
                <a:cs typeface="Calibri" panose="020F0502020204030204"/>
              </a:rPr>
              <a:t>Infographic</a:t>
            </a:r>
          </a:p>
        </p:txBody>
      </p:sp>
      <p:pic>
        <p:nvPicPr>
          <p:cNvPr id="3" name="Picture 2">
            <a:extLst>
              <a:ext uri="{FF2B5EF4-FFF2-40B4-BE49-F238E27FC236}">
                <a16:creationId xmlns:a16="http://schemas.microsoft.com/office/drawing/2014/main" id="{3F78B2F6-616D-5AEB-ED80-D69CE80A1E5B}"/>
              </a:ext>
            </a:extLst>
          </p:cNvPr>
          <p:cNvPicPr>
            <a:picLocks noChangeAspect="1"/>
          </p:cNvPicPr>
          <p:nvPr/>
        </p:nvPicPr>
        <p:blipFill>
          <a:blip r:embed="rId4"/>
          <a:stretch>
            <a:fillRect/>
          </a:stretch>
        </p:blipFill>
        <p:spPr>
          <a:xfrm>
            <a:off x="2205079" y="1977630"/>
            <a:ext cx="4789585" cy="3955123"/>
          </a:xfrm>
          <a:prstGeom prst="rect">
            <a:avLst/>
          </a:prstGeom>
        </p:spPr>
      </p:pic>
    </p:spTree>
    <p:extLst>
      <p:ext uri="{BB962C8B-B14F-4D97-AF65-F5344CB8AC3E}">
        <p14:creationId xmlns:p14="http://schemas.microsoft.com/office/powerpoint/2010/main" val="11442063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300E4-9F06-EC0A-9CD3-885642D82D63}"/>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C0FEFFB7-406E-2216-F82F-93CB80FB0FD4}"/>
              </a:ext>
            </a:extLst>
          </p:cNvPr>
          <p:cNvSpPr>
            <a:spLocks noGrp="1" noChangeArrowheads="1"/>
          </p:cNvSpPr>
          <p:nvPr>
            <p:ph type="ctrTitle"/>
          </p:nvPr>
        </p:nvSpPr>
        <p:spPr>
          <a:xfrm>
            <a:off x="1257300" y="1620442"/>
            <a:ext cx="6858000" cy="714375"/>
          </a:xfrm>
        </p:spPr>
        <p:txBody>
          <a:bodyPr/>
          <a:lstStyle/>
          <a:p>
            <a:pPr eaLnBrk="1" hangingPunct="1"/>
            <a:r>
              <a:rPr lang="en-US" altLang="en-US" sz="1800" b="1" dirty="0">
                <a:solidFill>
                  <a:schemeClr val="accent1"/>
                </a:solidFill>
                <a:latin typeface="Calibri" panose="020F0502020204030204" pitchFamily="34" charset="0"/>
              </a:rPr>
              <a:t>Basic &amp; Translational Science Service</a:t>
            </a:r>
            <a:br>
              <a:rPr lang="en-US" altLang="en-US" sz="1800" b="1" dirty="0">
                <a:solidFill>
                  <a:schemeClr val="accent1"/>
                </a:solidFill>
                <a:latin typeface="Calibri" panose="020F0502020204030204" pitchFamily="34" charset="0"/>
              </a:rPr>
            </a:br>
            <a:endParaRPr lang="en-US" altLang="en-US" sz="1800" b="1" dirty="0">
              <a:solidFill>
                <a:schemeClr val="accent1"/>
              </a:solidFill>
              <a:latin typeface="Calibri" panose="020F0502020204030204" pitchFamily="34" charset="0"/>
            </a:endParaRPr>
          </a:p>
        </p:txBody>
      </p:sp>
      <p:pic>
        <p:nvPicPr>
          <p:cNvPr id="4099" name="Picture 5" descr="C:\Documents and Settings\Marina\My Documents\AHNS Web Site\presentation2009\AHNSLogo.png">
            <a:extLst>
              <a:ext uri="{FF2B5EF4-FFF2-40B4-BE49-F238E27FC236}">
                <a16:creationId xmlns:a16="http://schemas.microsoft.com/office/drawing/2014/main" id="{5AFB305B-8D2B-FE82-1B83-A2C3BF3B24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F81BEAF4-B585-27CC-55B0-73733D9AFA98}"/>
              </a:ext>
            </a:extLst>
          </p:cNvPr>
          <p:cNvSpPr txBox="1">
            <a:spLocks noChangeArrowheads="1"/>
          </p:cNvSpPr>
          <p:nvPr/>
        </p:nvSpPr>
        <p:spPr bwMode="auto">
          <a:xfrm>
            <a:off x="2057400" y="985345"/>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2625" b="1" dirty="0">
                <a:solidFill>
                  <a:schemeClr val="accent2"/>
                </a:solidFill>
                <a:latin typeface="Calibri" panose="020F0502020204030204" pitchFamily="34" charset="0"/>
              </a:rPr>
              <a:t>2025 AHNS Business Meeting</a:t>
            </a:r>
          </a:p>
        </p:txBody>
      </p:sp>
      <p:sp>
        <p:nvSpPr>
          <p:cNvPr id="4101" name="Subtitle 1">
            <a:extLst>
              <a:ext uri="{FF2B5EF4-FFF2-40B4-BE49-F238E27FC236}">
                <a16:creationId xmlns:a16="http://schemas.microsoft.com/office/drawing/2014/main" id="{109BD05E-C1A4-B617-D9AC-8F3D19E351EF}"/>
              </a:ext>
            </a:extLst>
          </p:cNvPr>
          <p:cNvSpPr>
            <a:spLocks noGrp="1" noChangeArrowheads="1"/>
          </p:cNvSpPr>
          <p:nvPr>
            <p:ph type="subTitle" idx="1"/>
          </p:nvPr>
        </p:nvSpPr>
        <p:spPr>
          <a:xfrm>
            <a:off x="1828800" y="2000250"/>
            <a:ext cx="5657850" cy="3771900"/>
          </a:xfrm>
        </p:spPr>
        <p:txBody>
          <a:bodyPr>
            <a:noAutofit/>
          </a:bodyPr>
          <a:lstStyle/>
          <a:p>
            <a:pPr defTabSz="685800" eaLnBrk="1" fontAlgn="auto" hangingPunct="1">
              <a:spcBef>
                <a:spcPts val="750"/>
              </a:spcBef>
              <a:spcAft>
                <a:spcPts val="0"/>
              </a:spcAft>
              <a:defRPr/>
            </a:pPr>
            <a:r>
              <a:rPr lang="en-US" sz="1350" kern="1200" dirty="0">
                <a:solidFill>
                  <a:srgbClr val="FF0000"/>
                </a:solidFill>
                <a:latin typeface="Aptos" panose="02110004020202020204"/>
              </a:rPr>
              <a:t>Looking for cell lines in HN?</a:t>
            </a:r>
          </a:p>
          <a:p>
            <a:pPr defTabSz="685800" eaLnBrk="1" fontAlgn="auto" hangingPunct="1">
              <a:spcBef>
                <a:spcPts val="750"/>
              </a:spcBef>
              <a:spcAft>
                <a:spcPts val="0"/>
              </a:spcAft>
              <a:defRPr/>
            </a:pPr>
            <a:r>
              <a:rPr lang="en-US" sz="1350" kern="1200" dirty="0">
                <a:solidFill>
                  <a:srgbClr val="FF0000"/>
                </a:solidFill>
                <a:latin typeface="Aptos" panose="02110004020202020204"/>
              </a:rPr>
              <a:t>Have a question about processing genomics data?</a:t>
            </a:r>
          </a:p>
          <a:p>
            <a:pPr defTabSz="685800" eaLnBrk="1" fontAlgn="auto" hangingPunct="1">
              <a:spcBef>
                <a:spcPts val="750"/>
              </a:spcBef>
              <a:spcAft>
                <a:spcPts val="0"/>
              </a:spcAft>
              <a:defRPr/>
            </a:pPr>
            <a:r>
              <a:rPr lang="en-US" sz="1350" kern="1200" dirty="0">
                <a:solidFill>
                  <a:srgbClr val="FF0000"/>
                </a:solidFill>
                <a:latin typeface="Aptos" panose="02110004020202020204"/>
              </a:rPr>
              <a:t>Look no further than the online repository of supportive experts on the </a:t>
            </a:r>
          </a:p>
          <a:p>
            <a:pPr defTabSz="685800" eaLnBrk="1" fontAlgn="auto" hangingPunct="1">
              <a:spcBef>
                <a:spcPts val="750"/>
              </a:spcBef>
              <a:spcAft>
                <a:spcPts val="0"/>
              </a:spcAft>
              <a:defRPr/>
            </a:pPr>
            <a:r>
              <a:rPr lang="en-US" sz="1500" b="1" kern="1200" dirty="0">
                <a:solidFill>
                  <a:srgbClr val="FF0000"/>
                </a:solidFill>
                <a:latin typeface="Aptos" panose="02110004020202020204"/>
              </a:rPr>
              <a:t>AHNS Virtual Repository of Scientific Resources</a:t>
            </a:r>
          </a:p>
          <a:p>
            <a:pPr defTabSz="685800" eaLnBrk="1" fontAlgn="auto" hangingPunct="1">
              <a:spcBef>
                <a:spcPts val="750"/>
              </a:spcBef>
              <a:spcAft>
                <a:spcPts val="0"/>
              </a:spcAft>
              <a:defRPr/>
            </a:pPr>
            <a:endParaRPr lang="en-US" sz="2100" kern="1200" dirty="0">
              <a:solidFill>
                <a:prstClr val="black"/>
              </a:solidFill>
              <a:latin typeface="Aptos" panose="02110004020202020204"/>
            </a:endParaRPr>
          </a:p>
          <a:p>
            <a:pPr defTabSz="685800" eaLnBrk="1" fontAlgn="auto" hangingPunct="1">
              <a:spcBef>
                <a:spcPts val="750"/>
              </a:spcBef>
              <a:spcAft>
                <a:spcPts val="0"/>
              </a:spcAft>
              <a:defRPr/>
            </a:pPr>
            <a:endParaRPr lang="en-US" sz="2100" kern="1200" dirty="0">
              <a:solidFill>
                <a:prstClr val="black"/>
              </a:solidFill>
              <a:latin typeface="Aptos" panose="02110004020202020204"/>
            </a:endParaRPr>
          </a:p>
          <a:p>
            <a:pPr defTabSz="685800" eaLnBrk="1" fontAlgn="auto" hangingPunct="1">
              <a:spcBef>
                <a:spcPts val="750"/>
              </a:spcBef>
              <a:spcAft>
                <a:spcPts val="0"/>
              </a:spcAft>
              <a:defRPr/>
            </a:pPr>
            <a:endParaRPr lang="en-US" sz="1800" kern="1200" dirty="0">
              <a:solidFill>
                <a:prstClr val="black"/>
              </a:solidFill>
              <a:latin typeface="Aptos" panose="02110004020202020204"/>
            </a:endParaRPr>
          </a:p>
          <a:p>
            <a:pPr defTabSz="685800" eaLnBrk="1" fontAlgn="auto" hangingPunct="1">
              <a:spcBef>
                <a:spcPts val="750"/>
              </a:spcBef>
              <a:spcAft>
                <a:spcPts val="0"/>
              </a:spcAft>
              <a:defRPr/>
            </a:pPr>
            <a:endParaRPr lang="en-US" sz="1800" kern="1200" dirty="0">
              <a:solidFill>
                <a:prstClr val="black"/>
              </a:solidFill>
              <a:latin typeface="Aptos" panose="02110004020202020204"/>
            </a:endParaRPr>
          </a:p>
          <a:p>
            <a:pPr defTabSz="685800" eaLnBrk="1" fontAlgn="auto" hangingPunct="1">
              <a:spcBef>
                <a:spcPts val="750"/>
              </a:spcBef>
              <a:spcAft>
                <a:spcPts val="0"/>
              </a:spcAft>
              <a:defRPr/>
            </a:pPr>
            <a:endParaRPr lang="en-US" sz="1800" kern="1200" dirty="0">
              <a:solidFill>
                <a:prstClr val="black"/>
              </a:solidFill>
              <a:latin typeface="Aptos" panose="02110004020202020204"/>
            </a:endParaRPr>
          </a:p>
          <a:p>
            <a:pPr defTabSz="685800" eaLnBrk="1" fontAlgn="auto" hangingPunct="1">
              <a:spcBef>
                <a:spcPts val="750"/>
              </a:spcBef>
              <a:spcAft>
                <a:spcPts val="0"/>
              </a:spcAft>
              <a:defRPr/>
            </a:pPr>
            <a:r>
              <a:rPr lang="en-US" sz="1800" kern="1200" dirty="0">
                <a:solidFill>
                  <a:prstClr val="black"/>
                </a:solidFill>
                <a:latin typeface="Aptos" panose="02110004020202020204"/>
              </a:rPr>
              <a:t>Scan the QR code to access the repository </a:t>
            </a:r>
          </a:p>
          <a:p>
            <a:pPr defTabSz="685800" eaLnBrk="1" fontAlgn="auto" hangingPunct="1">
              <a:spcBef>
                <a:spcPts val="750"/>
              </a:spcBef>
              <a:spcAft>
                <a:spcPts val="0"/>
              </a:spcAft>
              <a:defRPr/>
            </a:pPr>
            <a:r>
              <a:rPr lang="en-US" sz="1200" kern="1200" dirty="0">
                <a:solidFill>
                  <a:prstClr val="black"/>
                </a:solidFill>
                <a:latin typeface="Aptos" panose="02110004020202020204"/>
              </a:rPr>
              <a:t>(AHNS login required)</a:t>
            </a:r>
          </a:p>
          <a:p>
            <a:pPr eaLnBrk="1" fontAlgn="auto" hangingPunct="1">
              <a:spcBef>
                <a:spcPts val="750"/>
              </a:spcBef>
              <a:spcAft>
                <a:spcPts val="0"/>
              </a:spcAft>
              <a:defRPr/>
            </a:pPr>
            <a:r>
              <a:rPr lang="en-US" sz="1425" kern="1200" dirty="0">
                <a:solidFill>
                  <a:prstClr val="black"/>
                </a:solidFill>
                <a:latin typeface="Aptos" panose="02110004020202020204"/>
              </a:rPr>
              <a:t>Sponsored by the AHNS Basic &amp; Translational Science Service</a:t>
            </a:r>
          </a:p>
          <a:p>
            <a:pPr algn="l">
              <a:lnSpc>
                <a:spcPct val="115000"/>
              </a:lnSpc>
            </a:pPr>
            <a:endParaRPr lang="en-US" altLang="en-US" sz="1050" dirty="0"/>
          </a:p>
        </p:txBody>
      </p:sp>
      <p:pic>
        <p:nvPicPr>
          <p:cNvPr id="2" name="Picture 1">
            <a:extLst>
              <a:ext uri="{FF2B5EF4-FFF2-40B4-BE49-F238E27FC236}">
                <a16:creationId xmlns:a16="http://schemas.microsoft.com/office/drawing/2014/main" id="{C07E040F-51CA-16EB-706F-203E4F61E928}"/>
              </a:ext>
            </a:extLst>
          </p:cNvPr>
          <p:cNvPicPr>
            <a:picLocks noChangeAspect="1"/>
          </p:cNvPicPr>
          <p:nvPr/>
        </p:nvPicPr>
        <p:blipFill>
          <a:blip r:embed="rId4"/>
          <a:stretch>
            <a:fillRect/>
          </a:stretch>
        </p:blipFill>
        <p:spPr>
          <a:xfrm>
            <a:off x="3841115" y="3255509"/>
            <a:ext cx="1461773" cy="1461773"/>
          </a:xfrm>
          <a:prstGeom prst="rect">
            <a:avLst/>
          </a:prstGeom>
        </p:spPr>
      </p:pic>
    </p:spTree>
    <p:extLst>
      <p:ext uri="{BB962C8B-B14F-4D97-AF65-F5344CB8AC3E}">
        <p14:creationId xmlns:p14="http://schemas.microsoft.com/office/powerpoint/2010/main" val="18582826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75940C24-F0FA-ABE1-08C6-981B5C1D263B}"/>
              </a:ext>
            </a:extLst>
          </p:cNvPr>
          <p:cNvSpPr>
            <a:spLocks noGrp="1" noChangeArrowheads="1"/>
          </p:cNvSpPr>
          <p:nvPr>
            <p:ph type="ctrTitle"/>
          </p:nvPr>
        </p:nvSpPr>
        <p:spPr>
          <a:xfrm>
            <a:off x="1299410" y="1244203"/>
            <a:ext cx="6858000" cy="1127522"/>
          </a:xfrm>
        </p:spPr>
        <p:txBody>
          <a:bodyPr/>
          <a:lstStyle/>
          <a:p>
            <a:pPr eaLnBrk="1" hangingPunct="1"/>
            <a:r>
              <a:rPr lang="en-US" altLang="en-US" sz="1800" b="1" dirty="0">
                <a:solidFill>
                  <a:schemeClr val="accent1"/>
                </a:solidFill>
                <a:latin typeface="Calibri" panose="020F0502020204030204" pitchFamily="34" charset="0"/>
              </a:rPr>
              <a:t>Population Health &amp; Clinical Research Service</a:t>
            </a:r>
          </a:p>
        </p:txBody>
      </p:sp>
      <p:sp>
        <p:nvSpPr>
          <p:cNvPr id="4099" name="Rectangle 4">
            <a:extLst>
              <a:ext uri="{FF2B5EF4-FFF2-40B4-BE49-F238E27FC236}">
                <a16:creationId xmlns:a16="http://schemas.microsoft.com/office/drawing/2014/main" id="{3937F368-C740-4593-82CE-DF5B9D46881F}"/>
              </a:ext>
            </a:extLst>
          </p:cNvPr>
          <p:cNvSpPr>
            <a:spLocks noGrp="1" noChangeArrowheads="1"/>
          </p:cNvSpPr>
          <p:nvPr>
            <p:ph type="subTitle" idx="1"/>
          </p:nvPr>
        </p:nvSpPr>
        <p:spPr>
          <a:xfrm>
            <a:off x="304800" y="1936828"/>
            <a:ext cx="4796590" cy="3429000"/>
          </a:xfrm>
        </p:spPr>
        <p:txBody>
          <a:bodyPr/>
          <a:lstStyle/>
          <a:p>
            <a:pPr algn="l">
              <a:spcBef>
                <a:spcPct val="0"/>
              </a:spcBef>
            </a:pPr>
            <a:r>
              <a:rPr lang="en-US" altLang="en-US" sz="1350" b="1" dirty="0">
                <a:latin typeface="Calibri" panose="020F0502020204030204" pitchFamily="34" charset="0"/>
                <a:ea typeface="Times New Roman" panose="02020603050405020304" pitchFamily="18" charset="0"/>
                <a:cs typeface="Arial" panose="020B0604020202020204" pitchFamily="34" charset="0"/>
              </a:rPr>
              <a:t>Infographics:</a:t>
            </a:r>
          </a:p>
          <a:p>
            <a:pPr marL="257175" indent="-257175" algn="l">
              <a:spcBef>
                <a:spcPct val="0"/>
              </a:spcBef>
              <a:buFont typeface="Arial" panose="020B0604020202020204" pitchFamily="34" charset="0"/>
              <a:buChar char="•"/>
            </a:pPr>
            <a:r>
              <a:rPr lang="en-US" altLang="en-US" sz="1350" dirty="0">
                <a:latin typeface="Calibri" panose="020F0502020204030204" pitchFamily="34" charset="0"/>
                <a:ea typeface="Times New Roman" panose="02020603050405020304" pitchFamily="18" charset="0"/>
                <a:cs typeface="Arial" panose="020B0604020202020204" pitchFamily="34" charset="0"/>
              </a:rPr>
              <a:t>Completed: </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Mental Health in Head and Neck Cancer</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Smoking Cessation</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 Neoadjuvant Therapy for Mucosal HNSCC</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 Artificial Intelligence and Head and Neck Cancer</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World Oral Health Day</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National Cannabis Awareness Month</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 World No Tobacco Day</a:t>
            </a:r>
          </a:p>
          <a:p>
            <a:pPr marL="257175" indent="-257175" algn="l">
              <a:spcBef>
                <a:spcPct val="0"/>
              </a:spcBef>
              <a:buFont typeface="Arial" panose="020B0604020202020204" pitchFamily="34" charset="0"/>
              <a:buChar char="•"/>
            </a:pPr>
            <a:r>
              <a:rPr lang="en-US" altLang="en-US" sz="1350" dirty="0">
                <a:latin typeface="Calibri" panose="020F0502020204030204" pitchFamily="34" charset="0"/>
                <a:ea typeface="Times New Roman" panose="02020603050405020304" pitchFamily="18" charset="0"/>
                <a:cs typeface="Arial" panose="020B0604020202020204" pitchFamily="34" charset="0"/>
              </a:rPr>
              <a:t>Upcoming: </a:t>
            </a:r>
          </a:p>
          <a:p>
            <a:pPr marL="600075" lvl="1" indent="-257175"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Anxiety and Depression in HNSCC</a:t>
            </a:r>
          </a:p>
          <a:p>
            <a:pPr algn="l">
              <a:spcBef>
                <a:spcPct val="0"/>
              </a:spcBef>
            </a:pPr>
            <a:r>
              <a:rPr lang="en-US" altLang="en-US" sz="1350" b="1" dirty="0">
                <a:latin typeface="Calibri" panose="020F0502020204030204" pitchFamily="34" charset="0"/>
                <a:ea typeface="Times New Roman" panose="02020603050405020304" pitchFamily="18" charset="0"/>
                <a:cs typeface="Arial" panose="020B0604020202020204" pitchFamily="34" charset="0"/>
              </a:rPr>
              <a:t>Webinars</a:t>
            </a:r>
          </a:p>
          <a:p>
            <a:pPr marL="214313" indent="-214313" algn="l">
              <a:spcBef>
                <a:spcPct val="0"/>
              </a:spcBef>
              <a:buFont typeface="Arial" panose="020B0604020202020204" pitchFamily="34" charset="0"/>
              <a:buChar char="•"/>
            </a:pPr>
            <a:r>
              <a:rPr lang="en-US" altLang="en-US" sz="1350" dirty="0">
                <a:latin typeface="Calibri" panose="020F0502020204030204" pitchFamily="34" charset="0"/>
                <a:ea typeface="Times New Roman" panose="02020603050405020304" pitchFamily="18" charset="0"/>
                <a:cs typeface="Arial" panose="020B0604020202020204" pitchFamily="34" charset="0"/>
              </a:rPr>
              <a:t>Upcoming: </a:t>
            </a:r>
          </a:p>
          <a:p>
            <a:pPr marL="557213" lvl="1" indent="-214313"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Research Ethics Webinar (In conjunction with Basic Science) Scheduled for May 28, 2025</a:t>
            </a:r>
            <a:endParaRPr lang="en-US" altLang="en-US" sz="1200" dirty="0">
              <a:latin typeface="Calibri" panose="020F0502020204030204" pitchFamily="34" charset="0"/>
              <a:ea typeface="Times New Roman" panose="02020603050405020304" pitchFamily="18" charset="0"/>
              <a:cs typeface="Arial" panose="020B0604020202020204" pitchFamily="34" charset="0"/>
            </a:endParaRPr>
          </a:p>
          <a:p>
            <a:pPr marL="214313" indent="-214313" algn="l">
              <a:spcBef>
                <a:spcPct val="0"/>
              </a:spcBef>
              <a:buFont typeface="Arial" panose="020B0604020202020204" pitchFamily="34" charset="0"/>
              <a:buChar char="•"/>
            </a:pPr>
            <a:r>
              <a:rPr lang="en-US" altLang="en-US" sz="1350" dirty="0">
                <a:latin typeface="Calibri" panose="020F0502020204030204" pitchFamily="34" charset="0"/>
                <a:ea typeface="Times New Roman" panose="02020603050405020304" pitchFamily="18" charset="0"/>
                <a:cs typeface="Arial" panose="020B0604020202020204" pitchFamily="34" charset="0"/>
              </a:rPr>
              <a:t>Proposed: </a:t>
            </a:r>
          </a:p>
          <a:p>
            <a:pPr marL="557213" lvl="1" indent="-214313"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Integration of Circulating Tumor DNA into a Head and Neck Cancer Practice</a:t>
            </a:r>
          </a:p>
          <a:p>
            <a:pPr marL="471488" lvl="1" indent="-128588" algn="l">
              <a:spcBef>
                <a:spcPct val="0"/>
              </a:spcBef>
              <a:buFont typeface="Arial" panose="020B0604020202020204" pitchFamily="34" charset="0"/>
              <a:buChar char="•"/>
            </a:pPr>
            <a:r>
              <a:rPr lang="en-US" altLang="en-US" sz="1050" dirty="0">
                <a:latin typeface="Calibri" panose="020F0502020204030204" pitchFamily="34" charset="0"/>
                <a:ea typeface="Times New Roman" panose="02020603050405020304" pitchFamily="18" charset="0"/>
                <a:cs typeface="Arial" panose="020B0604020202020204" pitchFamily="34" charset="0"/>
              </a:rPr>
              <a:t>Beyond Tobacco and Alcohol: Environmental and Modifiable Risk Factors for Head and Neck Cancer</a:t>
            </a:r>
            <a:endParaRPr lang="en-US" altLang="en-US" sz="825" dirty="0">
              <a:latin typeface="Calibri" panose="020F0502020204030204" pitchFamily="34" charset="0"/>
              <a:ea typeface="Times New Roman" panose="02020603050405020304" pitchFamily="18" charset="0"/>
              <a:cs typeface="Arial" panose="020B0604020202020204" pitchFamily="34" charset="0"/>
            </a:endParaRPr>
          </a:p>
          <a:p>
            <a:pPr lvl="1" algn="l">
              <a:spcBef>
                <a:spcPct val="0"/>
              </a:spcBef>
            </a:pPr>
            <a:endParaRPr lang="en-US" altLang="en-US" sz="1050" dirty="0">
              <a:latin typeface="Calibri" panose="020F0502020204030204" pitchFamily="34" charset="0"/>
              <a:ea typeface="Times New Roman" panose="02020603050405020304" pitchFamily="18" charset="0"/>
              <a:cs typeface="Arial" panose="020B0604020202020204" pitchFamily="34" charset="0"/>
            </a:endParaRPr>
          </a:p>
          <a:p>
            <a:pPr marL="600075" lvl="1" indent="-257175" algn="l">
              <a:spcBef>
                <a:spcPct val="0"/>
              </a:spcBef>
              <a:buFont typeface="Arial" panose="020B0604020202020204" pitchFamily="34" charset="0"/>
              <a:buChar char="•"/>
            </a:pPr>
            <a:endParaRPr lang="en-US" altLang="en-US" sz="1050" dirty="0">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3D846020-BE54-CBB3-0492-A6FD46886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383C00E9-D86B-2220-AC10-301DA68967E5}"/>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
        <p:nvSpPr>
          <p:cNvPr id="3" name="TextBox 2">
            <a:extLst>
              <a:ext uri="{FF2B5EF4-FFF2-40B4-BE49-F238E27FC236}">
                <a16:creationId xmlns:a16="http://schemas.microsoft.com/office/drawing/2014/main" id="{A5CCDF1B-DBA8-D169-864E-9B307511F33F}"/>
              </a:ext>
            </a:extLst>
          </p:cNvPr>
          <p:cNvSpPr txBox="1"/>
          <p:nvPr/>
        </p:nvSpPr>
        <p:spPr>
          <a:xfrm>
            <a:off x="5948783" y="3219073"/>
            <a:ext cx="2472490" cy="1592744"/>
          </a:xfrm>
          <a:prstGeom prst="rect">
            <a:avLst/>
          </a:prstGeom>
          <a:noFill/>
        </p:spPr>
        <p:txBody>
          <a:bodyPr wrap="square">
            <a:spAutoFit/>
          </a:bodyPr>
          <a:lstStyle/>
          <a:p>
            <a:pPr defTabSz="685800">
              <a:defRPr/>
            </a:pPr>
            <a:r>
              <a:rPr lang="en-US" altLang="en-US" sz="1350" b="1" dirty="0">
                <a:solidFill>
                  <a:srgbClr val="1A1A70"/>
                </a:solidFill>
                <a:latin typeface="Calibri" panose="020F0502020204030204" pitchFamily="34" charset="0"/>
                <a:ea typeface="Times New Roman" panose="02020603050405020304" pitchFamily="18" charset="0"/>
                <a:cs typeface="Arial" panose="020B0604020202020204" pitchFamily="34" charset="0"/>
              </a:rPr>
              <a:t>Social Media Interviews:</a:t>
            </a:r>
          </a:p>
          <a:p>
            <a:pPr marL="257175"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Completed: </a:t>
            </a: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Tassone &amp;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Topf</a:t>
            </a:r>
            <a:endPar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endParaRP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Contrera</a:t>
            </a: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 &amp; Lai</a:t>
            </a: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Kansara &amp;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Uppaluri</a:t>
            </a:r>
            <a:endPar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endParaRPr>
          </a:p>
          <a:p>
            <a:pPr marL="257175"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Upcoming: </a:t>
            </a: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Sridharan &amp; Luginbuhl</a:t>
            </a: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Bell &amp; Curry</a:t>
            </a:r>
          </a:p>
          <a:p>
            <a:pPr marL="600075" lvl="1" indent="-257175"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Drs.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Forner</a:t>
            </a: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 &amp; De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Almedia</a:t>
            </a: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 </a:t>
            </a:r>
          </a:p>
        </p:txBody>
      </p:sp>
      <p:sp>
        <p:nvSpPr>
          <p:cNvPr id="2" name="TextBox 1">
            <a:extLst>
              <a:ext uri="{FF2B5EF4-FFF2-40B4-BE49-F238E27FC236}">
                <a16:creationId xmlns:a16="http://schemas.microsoft.com/office/drawing/2014/main" id="{E531F272-0395-3E86-CA73-0125AA623B20}"/>
              </a:ext>
            </a:extLst>
          </p:cNvPr>
          <p:cNvSpPr txBox="1"/>
          <p:nvPr/>
        </p:nvSpPr>
        <p:spPr>
          <a:xfrm>
            <a:off x="7185029" y="2013935"/>
            <a:ext cx="1944763" cy="715581"/>
          </a:xfrm>
          <a:prstGeom prst="rect">
            <a:avLst/>
          </a:prstGeom>
          <a:noFill/>
        </p:spPr>
        <p:txBody>
          <a:bodyPr wrap="square" rtlCol="0">
            <a:spAutoFit/>
          </a:bodyPr>
          <a:lstStyle/>
          <a:p>
            <a:r>
              <a:rPr lang="en-US" sz="1350" b="1" dirty="0">
                <a:solidFill>
                  <a:schemeClr val="accent1"/>
                </a:solidFill>
                <a:latin typeface="Arial" panose="020B0604020202020204" pitchFamily="34" charset="0"/>
                <a:cs typeface="Arial" panose="020B0604020202020204" pitchFamily="34" charset="0"/>
              </a:rPr>
              <a:t>Barry Wenig</a:t>
            </a:r>
          </a:p>
          <a:p>
            <a:r>
              <a:rPr lang="en-US" sz="1350" b="1" dirty="0">
                <a:solidFill>
                  <a:schemeClr val="accent1"/>
                </a:solidFill>
                <a:latin typeface="Arial" panose="020B0604020202020204" pitchFamily="34" charset="0"/>
                <a:cs typeface="Arial" panose="020B0604020202020204" pitchFamily="34" charset="0"/>
              </a:rPr>
              <a:t>Joseph Curry</a:t>
            </a:r>
          </a:p>
          <a:p>
            <a:r>
              <a:rPr lang="en-US" sz="1350" b="1" dirty="0">
                <a:solidFill>
                  <a:schemeClr val="accent1"/>
                </a:solidFill>
                <a:latin typeface="Arial" panose="020B0604020202020204" pitchFamily="34" charset="0"/>
                <a:cs typeface="Arial" panose="020B0604020202020204" pitchFamily="34" charset="0"/>
              </a:rPr>
              <a:t>Staff: Loren Hamilton</a:t>
            </a:r>
          </a:p>
        </p:txBody>
      </p:sp>
    </p:spTree>
    <p:extLst>
      <p:ext uri="{BB962C8B-B14F-4D97-AF65-F5344CB8AC3E}">
        <p14:creationId xmlns:p14="http://schemas.microsoft.com/office/powerpoint/2010/main" val="32825107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4D8F3-B923-4E6D-8108-1027706CC1BF}"/>
            </a:ext>
          </a:extLst>
        </p:cNvPr>
        <p:cNvGrpSpPr/>
        <p:nvPr/>
      </p:nvGrpSpPr>
      <p:grpSpPr>
        <a:xfrm>
          <a:off x="0" y="0"/>
          <a:ext cx="0" cy="0"/>
          <a:chOff x="0" y="0"/>
          <a:chExt cx="0" cy="0"/>
        </a:xfrm>
      </p:grpSpPr>
      <p:sp>
        <p:nvSpPr>
          <p:cNvPr id="4098" name="Rectangle 3">
            <a:extLst>
              <a:ext uri="{FF2B5EF4-FFF2-40B4-BE49-F238E27FC236}">
                <a16:creationId xmlns:a16="http://schemas.microsoft.com/office/drawing/2014/main" id="{51C51A96-7E03-6E88-D0A1-48FAF4F8613E}"/>
              </a:ext>
            </a:extLst>
          </p:cNvPr>
          <p:cNvSpPr>
            <a:spLocks noGrp="1" noChangeArrowheads="1"/>
          </p:cNvSpPr>
          <p:nvPr>
            <p:ph type="ctrTitle"/>
          </p:nvPr>
        </p:nvSpPr>
        <p:spPr>
          <a:xfrm>
            <a:off x="1299410" y="1244203"/>
            <a:ext cx="6858000" cy="1127522"/>
          </a:xfrm>
        </p:spPr>
        <p:txBody>
          <a:bodyPr/>
          <a:lstStyle/>
          <a:p>
            <a:pPr eaLnBrk="1" hangingPunct="1"/>
            <a:r>
              <a:rPr lang="en-US" altLang="en-US" sz="1800" b="1" dirty="0">
                <a:solidFill>
                  <a:schemeClr val="accent1"/>
                </a:solidFill>
                <a:latin typeface="Calibri" panose="020F0502020204030204" pitchFamily="34" charset="0"/>
              </a:rPr>
              <a:t>Population Health &amp; Clinical Research Service</a:t>
            </a:r>
          </a:p>
        </p:txBody>
      </p:sp>
      <p:pic>
        <p:nvPicPr>
          <p:cNvPr id="4100" name="Picture 5" descr="C:\Documents and Settings\Marina\My Documents\AHNS Web Site\presentation2009\AHNSLogo.png">
            <a:extLst>
              <a:ext uri="{FF2B5EF4-FFF2-40B4-BE49-F238E27FC236}">
                <a16:creationId xmlns:a16="http://schemas.microsoft.com/office/drawing/2014/main" id="{D68EB6C7-64AE-F52C-4E6E-B733931344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17BC69C9-B322-CFA6-C96B-24396CAC20E3}"/>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
        <p:nvSpPr>
          <p:cNvPr id="2" name="Subtitle 1">
            <a:extLst>
              <a:ext uri="{FF2B5EF4-FFF2-40B4-BE49-F238E27FC236}">
                <a16:creationId xmlns:a16="http://schemas.microsoft.com/office/drawing/2014/main" id="{8ECB13B2-8E8C-9824-5EE1-A1BEC6BE387C}"/>
              </a:ext>
            </a:extLst>
          </p:cNvPr>
          <p:cNvSpPr>
            <a:spLocks noGrp="1"/>
          </p:cNvSpPr>
          <p:nvPr>
            <p:ph type="subTitle" idx="1"/>
          </p:nvPr>
        </p:nvSpPr>
        <p:spPr>
          <a:xfrm>
            <a:off x="3714750" y="5790850"/>
            <a:ext cx="1314450" cy="209900"/>
          </a:xfrm>
        </p:spPr>
        <p:txBody>
          <a:bodyPr/>
          <a:lstStyle/>
          <a:p>
            <a:r>
              <a:rPr lang="en-US" sz="900" b="1" dirty="0"/>
              <a:t>Infographics</a:t>
            </a:r>
          </a:p>
        </p:txBody>
      </p:sp>
      <p:pic>
        <p:nvPicPr>
          <p:cNvPr id="5" name="Picture 4">
            <a:extLst>
              <a:ext uri="{FF2B5EF4-FFF2-40B4-BE49-F238E27FC236}">
                <a16:creationId xmlns:a16="http://schemas.microsoft.com/office/drawing/2014/main" id="{64763353-DC2B-19AC-51C5-84F26066B768}"/>
              </a:ext>
            </a:extLst>
          </p:cNvPr>
          <p:cNvPicPr>
            <a:picLocks noChangeAspect="1"/>
          </p:cNvPicPr>
          <p:nvPr/>
        </p:nvPicPr>
        <p:blipFill>
          <a:blip r:embed="rId4"/>
          <a:stretch>
            <a:fillRect/>
          </a:stretch>
        </p:blipFill>
        <p:spPr>
          <a:xfrm>
            <a:off x="1600201" y="2000251"/>
            <a:ext cx="2608551" cy="3753199"/>
          </a:xfrm>
          <a:prstGeom prst="rect">
            <a:avLst/>
          </a:prstGeom>
        </p:spPr>
      </p:pic>
      <p:pic>
        <p:nvPicPr>
          <p:cNvPr id="7" name="Picture 6">
            <a:extLst>
              <a:ext uri="{FF2B5EF4-FFF2-40B4-BE49-F238E27FC236}">
                <a16:creationId xmlns:a16="http://schemas.microsoft.com/office/drawing/2014/main" id="{9A0A0D8B-26E5-22A9-892E-6A2460A17FBB}"/>
              </a:ext>
            </a:extLst>
          </p:cNvPr>
          <p:cNvPicPr>
            <a:picLocks noChangeAspect="1"/>
          </p:cNvPicPr>
          <p:nvPr/>
        </p:nvPicPr>
        <p:blipFill>
          <a:blip r:embed="rId5"/>
          <a:stretch>
            <a:fillRect/>
          </a:stretch>
        </p:blipFill>
        <p:spPr>
          <a:xfrm>
            <a:off x="4658469" y="1977887"/>
            <a:ext cx="2828183" cy="3765332"/>
          </a:xfrm>
          <a:prstGeom prst="rect">
            <a:avLst/>
          </a:prstGeom>
        </p:spPr>
      </p:pic>
    </p:spTree>
    <p:extLst>
      <p:ext uri="{BB962C8B-B14F-4D97-AF65-F5344CB8AC3E}">
        <p14:creationId xmlns:p14="http://schemas.microsoft.com/office/powerpoint/2010/main" val="285777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9449-C5F3-B61B-0AB2-F52B9AF5452C}"/>
              </a:ext>
            </a:extLst>
          </p:cNvPr>
          <p:cNvSpPr>
            <a:spLocks noGrp="1"/>
          </p:cNvSpPr>
          <p:nvPr>
            <p:ph type="ctrTitle"/>
          </p:nvPr>
        </p:nvSpPr>
        <p:spPr>
          <a:xfrm>
            <a:off x="1657350" y="1314451"/>
            <a:ext cx="5829300" cy="1102519"/>
          </a:xfrm>
        </p:spPr>
        <p:txBody>
          <a:bodyPr/>
          <a:lstStyle/>
          <a:p>
            <a:r>
              <a:rPr lang="en-US" altLang="en-US" sz="1800" b="1" dirty="0">
                <a:solidFill>
                  <a:srgbClr val="3167D3"/>
                </a:solidFill>
                <a:latin typeface="Calibri" panose="020F0502020204030204" pitchFamily="34" charset="0"/>
              </a:rPr>
              <a:t>Population Health &amp; Clinical Research Service</a:t>
            </a:r>
            <a:endParaRPr lang="en-US" dirty="0"/>
          </a:p>
        </p:txBody>
      </p:sp>
      <p:sp>
        <p:nvSpPr>
          <p:cNvPr id="3" name="Subtitle 2">
            <a:extLst>
              <a:ext uri="{FF2B5EF4-FFF2-40B4-BE49-F238E27FC236}">
                <a16:creationId xmlns:a16="http://schemas.microsoft.com/office/drawing/2014/main" id="{E408BA38-AE1E-5DD7-F871-712D8796525C}"/>
              </a:ext>
            </a:extLst>
          </p:cNvPr>
          <p:cNvSpPr>
            <a:spLocks noGrp="1"/>
          </p:cNvSpPr>
          <p:nvPr>
            <p:ph type="subTitle" idx="1"/>
          </p:nvPr>
        </p:nvSpPr>
        <p:spPr>
          <a:xfrm>
            <a:off x="371475" y="1981200"/>
            <a:ext cx="3714750" cy="3314700"/>
          </a:xfrm>
        </p:spPr>
        <p:txBody>
          <a:bodyPr/>
          <a:lstStyle/>
          <a:p>
            <a:pPr algn="l" defTabSz="685800">
              <a:spcBef>
                <a:spcPct val="0"/>
              </a:spcBef>
              <a:defRPr/>
            </a:pPr>
            <a:r>
              <a:rPr lang="en-US" altLang="en-US" sz="1350" b="1" dirty="0">
                <a:solidFill>
                  <a:srgbClr val="1A1A70"/>
                </a:solidFill>
                <a:latin typeface="Calibri" panose="020F0502020204030204" pitchFamily="34" charset="0"/>
                <a:ea typeface="Times New Roman" panose="02020603050405020304" pitchFamily="18" charset="0"/>
                <a:cs typeface="Arial" panose="020B0604020202020204" pitchFamily="34" charset="0"/>
              </a:rPr>
              <a:t>Papers</a:t>
            </a:r>
          </a:p>
          <a:p>
            <a:pPr lvl="1" algn="l">
              <a:spcBef>
                <a:spcPct val="0"/>
              </a:spcBef>
              <a:buClrTx/>
              <a:buSzTx/>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Published: </a:t>
            </a:r>
          </a:p>
          <a:p>
            <a:pPr marL="557213" lvl="1" indent="-214313"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Collaborative Neoadjuvant Therapy for Mucosal HNSCC: JAMA Otolaryngology, April 24</a:t>
            </a:r>
            <a:r>
              <a:rPr lang="en-US" altLang="en-US" sz="1050" baseline="30000" dirty="0">
                <a:solidFill>
                  <a:srgbClr val="1A1A70"/>
                </a:solidFill>
                <a:latin typeface="Calibri" panose="020F0502020204030204" pitchFamily="34" charset="0"/>
                <a:ea typeface="Times New Roman" panose="02020603050405020304" pitchFamily="18" charset="0"/>
                <a:cs typeface="Arial" panose="020B0604020202020204" pitchFamily="34" charset="0"/>
              </a:rPr>
              <a:t>th</a:t>
            </a:r>
          </a:p>
          <a:p>
            <a:pPr lvl="1" algn="l">
              <a:spcBef>
                <a:spcPct val="0"/>
              </a:spcBef>
              <a:buClrTx/>
              <a:buSzTx/>
              <a:defRPr/>
            </a:pPr>
            <a:endParaRPr lang="en-US" altLang="en-US" sz="1050" baseline="30000" dirty="0">
              <a:solidFill>
                <a:srgbClr val="1A1A70"/>
              </a:solidFill>
              <a:latin typeface="Calibri" panose="020F0502020204030204" pitchFamily="34" charset="0"/>
              <a:ea typeface="Times New Roman" panose="02020603050405020304" pitchFamily="18" charset="0"/>
              <a:cs typeface="Arial" panose="020B0604020202020204" pitchFamily="34" charset="0"/>
            </a:endParaRPr>
          </a:p>
          <a:p>
            <a:pPr lvl="1" algn="l">
              <a:spcBef>
                <a:spcPct val="0"/>
              </a:spcBef>
              <a:buClrTx/>
              <a:buSzTx/>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Pending:</a:t>
            </a:r>
          </a:p>
          <a:p>
            <a:pPr marL="600075" lvl="1" indent="-257175"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Consensus on the Best Practices Regarding Circulating Tumor DNA</a:t>
            </a:r>
          </a:p>
          <a:p>
            <a:pPr marL="600075" lvl="1" indent="-257175"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Patient-Reported Outcomes (PROs) in Clinical Trials</a:t>
            </a:r>
          </a:p>
          <a:p>
            <a:pPr algn="l" defTabSz="685800">
              <a:spcBef>
                <a:spcPct val="0"/>
              </a:spcBef>
              <a:defRPr/>
            </a:pPr>
            <a:r>
              <a:rPr lang="en-US" altLang="en-US" sz="1350" b="1" dirty="0">
                <a:solidFill>
                  <a:srgbClr val="1A1A70"/>
                </a:solidFill>
                <a:latin typeface="Calibri" panose="020F0502020204030204" pitchFamily="34" charset="0"/>
                <a:ea typeface="Times New Roman" panose="02020603050405020304" pitchFamily="18" charset="0"/>
                <a:cs typeface="Arial" panose="020B0604020202020204" pitchFamily="34" charset="0"/>
              </a:rPr>
              <a:t>Podcast</a:t>
            </a:r>
          </a:p>
          <a:p>
            <a:pPr marL="557213" lvl="1" indent="-214313"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Recurrent Respiratory Papillomatosis (RRP): Consensus statement on the use of systemic Avastin to treat RRP in Laryngoscope</a:t>
            </a:r>
          </a:p>
          <a:p>
            <a:pPr algn="l" defTabSz="685800">
              <a:spcBef>
                <a:spcPct val="0"/>
              </a:spcBef>
              <a:defRPr/>
            </a:pPr>
            <a:r>
              <a:rPr lang="en-US" altLang="en-US" sz="1350" b="1" dirty="0">
                <a:solidFill>
                  <a:srgbClr val="1A1A70"/>
                </a:solidFill>
                <a:latin typeface="Calibri" panose="020F0502020204030204" pitchFamily="34" charset="0"/>
                <a:ea typeface="Times New Roman" panose="02020603050405020304" pitchFamily="18" charset="0"/>
                <a:cs typeface="Arial" panose="020B0604020202020204" pitchFamily="34" charset="0"/>
              </a:rPr>
              <a:t>Research Study</a:t>
            </a:r>
          </a:p>
          <a:p>
            <a:pPr marL="557213" lvl="1" indent="-214313"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Collaborative multidisciplinary study on impact of COVID in HNSCC</a:t>
            </a:r>
          </a:p>
          <a:p>
            <a:pPr algn="l" defTabSz="685800">
              <a:spcBef>
                <a:spcPct val="0"/>
              </a:spcBef>
              <a:defRPr/>
            </a:pPr>
            <a:r>
              <a:rPr lang="en-US" altLang="en-US" sz="1350" b="1" dirty="0">
                <a:solidFill>
                  <a:srgbClr val="1A1A70"/>
                </a:solidFill>
                <a:latin typeface="Calibri" panose="020F0502020204030204" pitchFamily="34" charset="0"/>
                <a:ea typeface="Times New Roman" panose="02020603050405020304" pitchFamily="18" charset="0"/>
                <a:cs typeface="Arial" panose="020B0604020202020204" pitchFamily="34" charset="0"/>
              </a:rPr>
              <a:t>Grand Rounds / Invited Lecture Exchanges</a:t>
            </a:r>
          </a:p>
          <a:p>
            <a:pPr marL="600075" lvl="1" indent="-257175"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Kevin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Contrera</a:t>
            </a: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 TJUH Grand rounds: Neoadjuvant Immunotherapy</a:t>
            </a:r>
          </a:p>
          <a:p>
            <a:pPr marL="600075" lvl="1" indent="-257175" algn="l">
              <a:spcBef>
                <a:spcPct val="0"/>
              </a:spcBef>
              <a:buClrTx/>
              <a:buSzTx/>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Carissa Thomas TJUH SCC working group: Microbiome in HNSCC</a:t>
            </a:r>
          </a:p>
        </p:txBody>
      </p:sp>
      <p:sp>
        <p:nvSpPr>
          <p:cNvPr id="4" name="TextBox 3">
            <a:extLst>
              <a:ext uri="{FF2B5EF4-FFF2-40B4-BE49-F238E27FC236}">
                <a16:creationId xmlns:a16="http://schemas.microsoft.com/office/drawing/2014/main" id="{4E30F187-B96C-624B-2299-318E85B4C85F}"/>
              </a:ext>
            </a:extLst>
          </p:cNvPr>
          <p:cNvSpPr txBox="1"/>
          <p:nvPr/>
        </p:nvSpPr>
        <p:spPr>
          <a:xfrm>
            <a:off x="5849909" y="2362200"/>
            <a:ext cx="2922616" cy="1777410"/>
          </a:xfrm>
          <a:prstGeom prst="rect">
            <a:avLst/>
          </a:prstGeom>
          <a:noFill/>
        </p:spPr>
        <p:txBody>
          <a:bodyPr wrap="square">
            <a:spAutoFit/>
          </a:bodyPr>
          <a:lstStyle/>
          <a:p>
            <a:pPr defTabSz="685800">
              <a:defRPr/>
            </a:pPr>
            <a:r>
              <a:rPr lang="en-US" altLang="en-US" sz="1200" b="1" dirty="0">
                <a:solidFill>
                  <a:srgbClr val="1A1A70"/>
                </a:solidFill>
                <a:latin typeface="Calibri" panose="020F0502020204030204" pitchFamily="34" charset="0"/>
                <a:ea typeface="Times New Roman" panose="02020603050405020304" pitchFamily="18" charset="0"/>
                <a:cs typeface="Arial" panose="020B0604020202020204" pitchFamily="34" charset="0"/>
              </a:rPr>
              <a:t>AHNS Survey:</a:t>
            </a:r>
          </a:p>
          <a:p>
            <a:pPr marL="214313" indent="-214313"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Surgical Margin Practices among HN surgeons</a:t>
            </a:r>
          </a:p>
          <a:p>
            <a:pPr defTabSz="685800">
              <a:defRPr/>
            </a:pPr>
            <a:r>
              <a:rPr lang="en-US" altLang="en-US" sz="1200" b="1" dirty="0">
                <a:solidFill>
                  <a:srgbClr val="1A1A70"/>
                </a:solidFill>
                <a:latin typeface="Calibri" panose="020F0502020204030204" pitchFamily="34" charset="0"/>
                <a:ea typeface="Times New Roman" panose="02020603050405020304" pitchFamily="18" charset="0"/>
                <a:cs typeface="Arial" panose="020B0604020202020204" pitchFamily="34" charset="0"/>
              </a:rPr>
              <a:t>Service Communication:</a:t>
            </a:r>
          </a:p>
          <a:p>
            <a:pPr marL="214313" indent="-214313" defTabSz="685800">
              <a:buFont typeface="Arial" panose="020B0604020202020204" pitchFamily="34" charset="0"/>
              <a:buChar char="•"/>
              <a:defRPr/>
            </a:pP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Established an Clin Pop Slack channel for </a:t>
            </a:r>
            <a:r>
              <a:rPr lang="en-US" altLang="en-US" sz="105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communcaiton</a:t>
            </a:r>
            <a:r>
              <a:rPr lang="en-US" altLang="en-US" sz="1050" dirty="0">
                <a:solidFill>
                  <a:srgbClr val="1A1A70"/>
                </a:solidFill>
                <a:latin typeface="Calibri" panose="020F0502020204030204" pitchFamily="34" charset="0"/>
                <a:ea typeface="Times New Roman" panose="02020603050405020304" pitchFamily="18" charset="0"/>
                <a:cs typeface="Arial" panose="020B0604020202020204" pitchFamily="34" charset="0"/>
              </a:rPr>
              <a:t>: Puram</a:t>
            </a:r>
          </a:p>
          <a:p>
            <a:pPr defTabSz="685800">
              <a:defRPr/>
            </a:pPr>
            <a:r>
              <a:rPr lang="en-US" altLang="en-US" sz="1200" b="1" dirty="0">
                <a:solidFill>
                  <a:srgbClr val="1A1A70"/>
                </a:solidFill>
                <a:latin typeface="Calibri" panose="020F0502020204030204" pitchFamily="34" charset="0"/>
                <a:ea typeface="Times New Roman" panose="02020603050405020304" pitchFamily="18" charset="0"/>
                <a:cs typeface="Arial" panose="020B0604020202020204" pitchFamily="34" charset="0"/>
              </a:rPr>
              <a:t>Meeting Program Proposals:</a:t>
            </a:r>
          </a:p>
          <a:p>
            <a:pPr marL="214313" indent="-214313" defTabSz="685800">
              <a:buFont typeface="Arial" panose="020B0604020202020204" pitchFamily="34" charset="0"/>
              <a:buChar char="•"/>
              <a:defRPr/>
            </a:pPr>
            <a:r>
              <a:rPr lang="en-US" altLang="en-US" sz="1200" dirty="0">
                <a:solidFill>
                  <a:srgbClr val="1A1A70"/>
                </a:solidFill>
                <a:latin typeface="Calibri" panose="020F0502020204030204" pitchFamily="34" charset="0"/>
                <a:ea typeface="Times New Roman" panose="02020603050405020304" pitchFamily="18" charset="0"/>
                <a:cs typeface="Arial" panose="020B0604020202020204" pitchFamily="34" charset="0"/>
              </a:rPr>
              <a:t>Pre-meeting Research and Grant W</a:t>
            </a:r>
            <a:r>
              <a:rPr lang="en-US" altLang="en-US" sz="1200" dirty="0" err="1">
                <a:solidFill>
                  <a:srgbClr val="1A1A70"/>
                </a:solidFill>
                <a:latin typeface="Calibri" panose="020F0502020204030204" pitchFamily="34" charset="0"/>
                <a:ea typeface="Times New Roman" panose="02020603050405020304" pitchFamily="18" charset="0"/>
                <a:cs typeface="Arial" panose="020B0604020202020204" pitchFamily="34" charset="0"/>
              </a:rPr>
              <a:t>riting</a:t>
            </a:r>
            <a:r>
              <a:rPr lang="en-US" altLang="en-US" sz="1200" dirty="0">
                <a:solidFill>
                  <a:srgbClr val="1A1A70"/>
                </a:solidFill>
                <a:latin typeface="Calibri" panose="020F0502020204030204" pitchFamily="34" charset="0"/>
                <a:ea typeface="Times New Roman" panose="02020603050405020304" pitchFamily="18" charset="0"/>
                <a:cs typeface="Arial" panose="020B0604020202020204" pitchFamily="34" charset="0"/>
              </a:rPr>
              <a:t> course:</a:t>
            </a:r>
          </a:p>
          <a:p>
            <a:pPr marL="557213" lvl="1" indent="-214313" defTabSz="685800">
              <a:buFont typeface="Arial" panose="020B0604020202020204" pitchFamily="34" charset="0"/>
              <a:buChar char="•"/>
              <a:defRPr/>
            </a:pPr>
            <a:r>
              <a:rPr lang="en-US" altLang="en-US" sz="900" i="1" dirty="0">
                <a:solidFill>
                  <a:srgbClr val="1A1A70"/>
                </a:solidFill>
                <a:latin typeface="Calibri" panose="020F0502020204030204" pitchFamily="34" charset="0"/>
                <a:ea typeface="Times New Roman" panose="02020603050405020304" pitchFamily="18" charset="0"/>
                <a:cs typeface="Arial" panose="020B0604020202020204" pitchFamily="34" charset="0"/>
              </a:rPr>
              <a:t>Proposal submitted for consideration for upcoming meeting</a:t>
            </a:r>
          </a:p>
        </p:txBody>
      </p:sp>
      <p:sp>
        <p:nvSpPr>
          <p:cNvPr id="5" name="Text Box 7">
            <a:extLst>
              <a:ext uri="{FF2B5EF4-FFF2-40B4-BE49-F238E27FC236}">
                <a16:creationId xmlns:a16="http://schemas.microsoft.com/office/drawing/2014/main" id="{9C0A6791-2998-255B-7647-3BC0C86AE78E}"/>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15561444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7886AE1-0A40-B784-58EA-79DBEBCC526E}"/>
              </a:ext>
            </a:extLst>
          </p:cNvPr>
          <p:cNvSpPr>
            <a:spLocks noGrp="1" noChangeArrowheads="1"/>
          </p:cNvSpPr>
          <p:nvPr>
            <p:ph type="ctrTitle"/>
          </p:nvPr>
        </p:nvSpPr>
        <p:spPr>
          <a:xfrm>
            <a:off x="1770458" y="1467228"/>
            <a:ext cx="5772150" cy="1127522"/>
          </a:xfrm>
        </p:spPr>
        <p:txBody>
          <a:bodyPr/>
          <a:lstStyle/>
          <a:p>
            <a:pPr eaLnBrk="1" hangingPunct="1"/>
            <a:r>
              <a:rPr lang="en-US" altLang="en-US" b="1" dirty="0">
                <a:solidFill>
                  <a:schemeClr val="accent1"/>
                </a:solidFill>
                <a:latin typeface="Calibri" panose="020F0502020204030204" pitchFamily="34" charset="0"/>
              </a:rPr>
              <a:t>Grants Service</a:t>
            </a:r>
            <a:br>
              <a:rPr lang="en-US" altLang="en-US" b="1" dirty="0">
                <a:solidFill>
                  <a:schemeClr val="accent1"/>
                </a:solidFill>
                <a:latin typeface="Calibri" panose="020F0502020204030204" pitchFamily="34" charset="0"/>
              </a:rPr>
            </a:br>
            <a:endParaRPr lang="en-US" altLang="en-US" b="1" dirty="0">
              <a:solidFill>
                <a:schemeClr val="accent1"/>
              </a:solidFill>
              <a:latin typeface="Calibri" panose="020F0502020204030204" pitchFamily="34" charset="0"/>
            </a:endParaRPr>
          </a:p>
        </p:txBody>
      </p:sp>
      <p:sp>
        <p:nvSpPr>
          <p:cNvPr id="4099" name="Rectangle 4">
            <a:extLst>
              <a:ext uri="{FF2B5EF4-FFF2-40B4-BE49-F238E27FC236}">
                <a16:creationId xmlns:a16="http://schemas.microsoft.com/office/drawing/2014/main" id="{9D2D768C-347F-3F03-6087-7D7DB96F9207}"/>
              </a:ext>
            </a:extLst>
          </p:cNvPr>
          <p:cNvSpPr>
            <a:spLocks noGrp="1" noChangeArrowheads="1"/>
          </p:cNvSpPr>
          <p:nvPr>
            <p:ph type="subTitle" idx="1"/>
          </p:nvPr>
        </p:nvSpPr>
        <p:spPr>
          <a:xfrm>
            <a:off x="1314451" y="2114550"/>
            <a:ext cx="6684169" cy="3371850"/>
          </a:xfrm>
        </p:spPr>
        <p:txBody>
          <a:bodyPr/>
          <a:lstStyle/>
          <a:p>
            <a:pPr marL="257175" indent="-257175" algn="l">
              <a:spcBef>
                <a:spcPct val="0"/>
              </a:spcBef>
              <a:buFont typeface="Arial" panose="020B0604020202020204" pitchFamily="34" charset="0"/>
              <a:buChar char="•"/>
            </a:pPr>
            <a:r>
              <a:rPr lang="en-US" altLang="en-US" sz="1500" dirty="0">
                <a:latin typeface="Calibri" panose="020F0502020204030204" pitchFamily="34" charset="0"/>
                <a:ea typeface="Times New Roman" panose="02020603050405020304" pitchFamily="18" charset="0"/>
                <a:cs typeface="Arial" panose="020B0604020202020204" pitchFamily="34" charset="0"/>
              </a:rPr>
              <a:t>Presidential Grants</a:t>
            </a:r>
          </a:p>
          <a:p>
            <a:pPr marL="600075" lvl="1" indent="-257175" algn="l">
              <a:spcBef>
                <a:spcPct val="0"/>
              </a:spcBef>
              <a:buFont typeface="Arial" panose="020B0604020202020204" pitchFamily="34" charset="0"/>
              <a:buChar char="•"/>
            </a:pPr>
            <a:r>
              <a:rPr lang="en-US" altLang="en-US" sz="1200" dirty="0">
                <a:latin typeface="Calibri" panose="020F0502020204030204" pitchFamily="34" charset="0"/>
                <a:ea typeface="Times New Roman" panose="02020603050405020304" pitchFamily="18" charset="0"/>
                <a:cs typeface="Arial" panose="020B0604020202020204" pitchFamily="34" charset="0"/>
              </a:rPr>
              <a:t>Novel Therapeutic Targets and Combinations in Head and Neck Cancer</a:t>
            </a:r>
          </a:p>
          <a:p>
            <a:pPr marL="600075" lvl="1" indent="-257175" algn="l">
              <a:spcBef>
                <a:spcPct val="0"/>
              </a:spcBef>
              <a:buFont typeface="Arial" panose="020B0604020202020204" pitchFamily="34" charset="0"/>
              <a:buChar char="•"/>
            </a:pPr>
            <a:r>
              <a:rPr lang="en-US" altLang="en-US" sz="1200" dirty="0">
                <a:latin typeface="Calibri" panose="020F0502020204030204" pitchFamily="34" charset="0"/>
                <a:ea typeface="Times New Roman" panose="02020603050405020304" pitchFamily="18" charset="0"/>
                <a:cs typeface="Arial" panose="020B0604020202020204" pitchFamily="34" charset="0"/>
              </a:rPr>
              <a:t>Understanding Treatment Resistance in Head and Neck Cancer</a:t>
            </a:r>
          </a:p>
          <a:p>
            <a:pPr marL="600075" lvl="1" indent="-257175" algn="l">
              <a:spcBef>
                <a:spcPct val="0"/>
              </a:spcBef>
              <a:buFont typeface="Arial" panose="020B0604020202020204" pitchFamily="34" charset="0"/>
              <a:buChar char="•"/>
            </a:pPr>
            <a:r>
              <a:rPr lang="en-US" altLang="en-US" sz="1200" dirty="0">
                <a:latin typeface="Calibri" panose="020F0502020204030204" pitchFamily="34" charset="0"/>
                <a:ea typeface="Times New Roman" panose="02020603050405020304" pitchFamily="18" charset="0"/>
                <a:cs typeface="Arial" panose="020B0604020202020204" pitchFamily="34" charset="0"/>
              </a:rPr>
              <a:t>Defining and Implementing Value-Based Care in Head and Neck Cancer</a:t>
            </a:r>
          </a:p>
          <a:p>
            <a:pPr marL="257175" indent="-257175" algn="l">
              <a:spcBef>
                <a:spcPct val="0"/>
              </a:spcBef>
              <a:buFont typeface="Arial" panose="020B0604020202020204" pitchFamily="34" charset="0"/>
              <a:buChar char="•"/>
            </a:pPr>
            <a:endParaRPr lang="en-US" altLang="en-US" sz="15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pPr>
            <a:r>
              <a:rPr lang="en-US" altLang="en-US" sz="1500" dirty="0">
                <a:latin typeface="Calibri" panose="020F0502020204030204" pitchFamily="34" charset="0"/>
                <a:ea typeface="Times New Roman" panose="02020603050405020304" pitchFamily="18" charset="0"/>
                <a:cs typeface="Arial" panose="020B0604020202020204" pitchFamily="34" charset="0"/>
              </a:rPr>
              <a:t>New Presidential Grant Topic will be presented for the upcoming cycle</a:t>
            </a:r>
          </a:p>
          <a:p>
            <a:pPr marL="257175" indent="-257175" algn="l">
              <a:spcBef>
                <a:spcPct val="0"/>
              </a:spcBef>
              <a:buFont typeface="Arial" panose="020B0604020202020204" pitchFamily="34" charset="0"/>
              <a:buChar char="•"/>
            </a:pPr>
            <a:endParaRPr lang="en-US" altLang="en-US" sz="15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pPr>
            <a:r>
              <a:rPr lang="en-US" altLang="en-US" sz="1500" dirty="0">
                <a:latin typeface="Calibri" panose="020F0502020204030204" pitchFamily="34" charset="0"/>
                <a:ea typeface="Times New Roman" panose="02020603050405020304" pitchFamily="18" charset="0"/>
                <a:cs typeface="Arial" panose="020B0604020202020204" pitchFamily="34" charset="0"/>
              </a:rPr>
              <a:t>Innovation and Entrepreneurship Symposium planned for 2025 AHNS meeting, incorporating other COSM societies </a:t>
            </a:r>
          </a:p>
          <a:p>
            <a:pPr marL="257175" indent="-257175" algn="l">
              <a:spcBef>
                <a:spcPct val="0"/>
              </a:spcBef>
              <a:buFont typeface="Arial" panose="020B0604020202020204" pitchFamily="34" charset="0"/>
              <a:buChar char="•"/>
            </a:pPr>
            <a:endParaRPr lang="en-US" altLang="en-US" sz="15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pPr>
            <a:r>
              <a:rPr lang="en-US" altLang="en-US" sz="1500" dirty="0">
                <a:latin typeface="Calibri" panose="020F0502020204030204" pitchFamily="34" charset="0"/>
                <a:ea typeface="Times New Roman" panose="02020603050405020304" pitchFamily="18" charset="0"/>
                <a:cs typeface="Arial" panose="020B0604020202020204" pitchFamily="34" charset="0"/>
              </a:rPr>
              <a:t>Submission for grant-writing panel at 2026  AACR-AHNS meeting</a:t>
            </a:r>
          </a:p>
          <a:p>
            <a:pPr algn="l">
              <a:spcBef>
                <a:spcPct val="0"/>
              </a:spcBef>
            </a:pPr>
            <a:endParaRPr lang="en-US" altLang="en-US" sz="1500" dirty="0">
              <a:latin typeface="Calibri" panose="020F0502020204030204" pitchFamily="34" charset="0"/>
              <a:ea typeface="Times New Roman" panose="02020603050405020304" pitchFamily="18" charset="0"/>
              <a:cs typeface="Arial" panose="020B0604020202020204" pitchFamily="34" charset="0"/>
            </a:endParaRPr>
          </a:p>
          <a:p>
            <a:pPr marL="257175" indent="-257175" algn="l">
              <a:spcBef>
                <a:spcPct val="0"/>
              </a:spcBef>
              <a:buFont typeface="Arial" panose="020B0604020202020204" pitchFamily="34" charset="0"/>
              <a:buChar char="•"/>
            </a:pPr>
            <a:r>
              <a:rPr lang="en-US" altLang="en-US" sz="1500" dirty="0">
                <a:latin typeface="Calibri" panose="020F0502020204030204" pitchFamily="34" charset="0"/>
                <a:ea typeface="Times New Roman" panose="02020603050405020304" pitchFamily="18" charset="0"/>
                <a:cs typeface="Arial" panose="020B0604020202020204" pitchFamily="34" charset="0"/>
              </a:rPr>
              <a:t>Potential Webinar Proposal: "Paths to AHNS Funding: Tips and Tricks"</a:t>
            </a:r>
          </a:p>
          <a:p>
            <a:pPr algn="l">
              <a:spcBef>
                <a:spcPct val="0"/>
              </a:spcBef>
            </a:pPr>
            <a:endParaRPr lang="en-US" altLang="en-US" sz="1500" dirty="0">
              <a:solidFill>
                <a:schemeClr val="accent2"/>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5332DD2F-C501-2CC4-1550-6D3F708041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1" y="971551"/>
            <a:ext cx="9429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F0BDC5F9-67DE-B1BC-CE2B-0ACAB50F9C84}"/>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29038663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068FB-C955-81BC-3665-383509C3C68B}"/>
              </a:ext>
            </a:extLst>
          </p:cNvPr>
          <p:cNvSpPr>
            <a:spLocks noGrp="1"/>
          </p:cNvSpPr>
          <p:nvPr>
            <p:ph idx="1"/>
          </p:nvPr>
        </p:nvSpPr>
        <p:spPr>
          <a:xfrm>
            <a:off x="1770221" y="1905001"/>
            <a:ext cx="5603558" cy="754221"/>
          </a:xfrm>
        </p:spPr>
        <p:txBody>
          <a:bodyPr>
            <a:noAutofit/>
          </a:bodyPr>
          <a:lstStyle/>
          <a:p>
            <a:pPr marL="0" indent="0" algn="ctr">
              <a:buNone/>
            </a:pPr>
            <a:r>
              <a:rPr lang="en-US" dirty="0"/>
              <a:t>Thank you to the AHNS reviewers for CORE!</a:t>
            </a:r>
          </a:p>
          <a:p>
            <a:pPr algn="ctr"/>
            <a:endParaRPr lang="en-US" dirty="0"/>
          </a:p>
          <a:p>
            <a:pPr marL="685800" lvl="2" indent="0" algn="ctr">
              <a:buNone/>
            </a:pPr>
            <a:r>
              <a:rPr lang="en-US" sz="2100" dirty="0"/>
              <a:t>	</a:t>
            </a:r>
            <a:endParaRPr lang="en-US" sz="2100" kern="1200" dirty="0">
              <a:solidFill>
                <a:prstClr val="black"/>
              </a:solidFill>
              <a:latin typeface="Aptos" panose="02110004020202020204"/>
              <a:ea typeface="+mn-ea"/>
              <a:cs typeface="+mn-cs"/>
            </a:endParaRPr>
          </a:p>
          <a:p>
            <a:pPr marL="685800" lvl="2" indent="0" algn="ctr">
              <a:buNone/>
            </a:pPr>
            <a:endParaRPr lang="en-US" sz="2100" dirty="0"/>
          </a:p>
        </p:txBody>
      </p:sp>
      <p:sp>
        <p:nvSpPr>
          <p:cNvPr id="6" name="Title 1">
            <a:extLst>
              <a:ext uri="{FF2B5EF4-FFF2-40B4-BE49-F238E27FC236}">
                <a16:creationId xmlns:a16="http://schemas.microsoft.com/office/drawing/2014/main" id="{FF3B6068-4134-4FBA-8439-2665B11CC351}"/>
              </a:ext>
            </a:extLst>
          </p:cNvPr>
          <p:cNvSpPr>
            <a:spLocks noGrp="1"/>
          </p:cNvSpPr>
          <p:nvPr>
            <p:ph type="title"/>
          </p:nvPr>
        </p:nvSpPr>
        <p:spPr>
          <a:xfrm>
            <a:off x="628650" y="1066800"/>
            <a:ext cx="7886700" cy="919259"/>
          </a:xfrm>
        </p:spPr>
        <p:txBody>
          <a:bodyPr>
            <a:normAutofit/>
          </a:bodyPr>
          <a:lstStyle/>
          <a:p>
            <a:pPr algn="ctr"/>
            <a:r>
              <a:rPr lang="en-US" sz="2400" b="1" dirty="0"/>
              <a:t>2025 CORE Study Section:</a:t>
            </a:r>
            <a:br>
              <a:rPr lang="en-US" sz="2400" b="1" dirty="0"/>
            </a:br>
            <a:r>
              <a:rPr lang="en-US" sz="2400" b="1" dirty="0"/>
              <a:t>AHNS Grant Award Recommendations</a:t>
            </a:r>
          </a:p>
        </p:txBody>
      </p:sp>
      <p:sp>
        <p:nvSpPr>
          <p:cNvPr id="2" name="TextBox 1">
            <a:extLst>
              <a:ext uri="{FF2B5EF4-FFF2-40B4-BE49-F238E27FC236}">
                <a16:creationId xmlns:a16="http://schemas.microsoft.com/office/drawing/2014/main" id="{97588784-4A81-AC9B-B17C-18CAFFCBC7A6}"/>
              </a:ext>
            </a:extLst>
          </p:cNvPr>
          <p:cNvSpPr txBox="1"/>
          <p:nvPr/>
        </p:nvSpPr>
        <p:spPr>
          <a:xfrm>
            <a:off x="1606550" y="2822250"/>
            <a:ext cx="2965450" cy="2677656"/>
          </a:xfrm>
          <a:prstGeom prst="rect">
            <a:avLst/>
          </a:prstGeom>
          <a:noFill/>
        </p:spPr>
        <p:txBody>
          <a:bodyPr wrap="square" rtlCol="0">
            <a:spAutoFit/>
          </a:bodyPr>
          <a:lstStyle/>
          <a:p>
            <a:pPr defTabSz="685800" eaLnBrk="1" fontAlgn="auto" hangingPunct="1">
              <a:spcBef>
                <a:spcPts val="0"/>
              </a:spcBef>
              <a:spcAft>
                <a:spcPts val="0"/>
              </a:spcAft>
            </a:pPr>
            <a:r>
              <a:rPr lang="en-US" sz="2100" dirty="0">
                <a:solidFill>
                  <a:prstClr val="black"/>
                </a:solidFill>
                <a:latin typeface="Aptos" panose="02110004020202020204"/>
              </a:rPr>
              <a:t>Theresa Guo</a:t>
            </a:r>
          </a:p>
          <a:p>
            <a:pPr defTabSz="685800" eaLnBrk="1" fontAlgn="auto" hangingPunct="1">
              <a:spcBef>
                <a:spcPts val="0"/>
              </a:spcBef>
              <a:spcAft>
                <a:spcPts val="0"/>
              </a:spcAft>
            </a:pPr>
            <a:r>
              <a:rPr lang="en-US" sz="2100" dirty="0">
                <a:solidFill>
                  <a:prstClr val="black"/>
                </a:solidFill>
                <a:latin typeface="Aptos" panose="02110004020202020204"/>
              </a:rPr>
              <a:t>Natalie Silver</a:t>
            </a:r>
          </a:p>
          <a:p>
            <a:pPr defTabSz="685800" eaLnBrk="1" fontAlgn="auto" hangingPunct="1">
              <a:spcBef>
                <a:spcPts val="0"/>
              </a:spcBef>
              <a:spcAft>
                <a:spcPts val="0"/>
              </a:spcAft>
            </a:pPr>
            <a:r>
              <a:rPr lang="en-US" sz="2100" dirty="0">
                <a:solidFill>
                  <a:prstClr val="black"/>
                </a:solidFill>
                <a:latin typeface="Aptos" panose="02110004020202020204"/>
              </a:rPr>
              <a:t>Matthew Spector</a:t>
            </a:r>
          </a:p>
          <a:p>
            <a:pPr defTabSz="685800" eaLnBrk="1" fontAlgn="auto" hangingPunct="1">
              <a:spcBef>
                <a:spcPts val="0"/>
              </a:spcBef>
              <a:spcAft>
                <a:spcPts val="0"/>
              </a:spcAft>
            </a:pPr>
            <a:r>
              <a:rPr lang="en-US" sz="2100" dirty="0">
                <a:solidFill>
                  <a:prstClr val="black"/>
                </a:solidFill>
                <a:latin typeface="Aptos" panose="02110004020202020204"/>
              </a:rPr>
              <a:t>Andrey </a:t>
            </a:r>
            <a:r>
              <a:rPr lang="en-US" sz="2100" dirty="0" err="1">
                <a:solidFill>
                  <a:prstClr val="black"/>
                </a:solidFill>
                <a:latin typeface="Aptos" panose="02110004020202020204"/>
              </a:rPr>
              <a:t>Finegersh</a:t>
            </a:r>
            <a:endParaRPr lang="en-US" sz="2100" dirty="0">
              <a:solidFill>
                <a:prstClr val="black"/>
              </a:solidFill>
              <a:latin typeface="Aptos" panose="02110004020202020204"/>
            </a:endParaRPr>
          </a:p>
          <a:p>
            <a:pPr defTabSz="685800" eaLnBrk="1" fontAlgn="auto" hangingPunct="1">
              <a:spcBef>
                <a:spcPts val="0"/>
              </a:spcBef>
              <a:spcAft>
                <a:spcPts val="0"/>
              </a:spcAft>
            </a:pPr>
            <a:r>
              <a:rPr lang="en-US" sz="2100" dirty="0">
                <a:solidFill>
                  <a:prstClr val="black"/>
                </a:solidFill>
                <a:latin typeface="Aptos" panose="02110004020202020204"/>
              </a:rPr>
              <a:t>Marisa </a:t>
            </a:r>
            <a:r>
              <a:rPr lang="en-US" sz="2100" dirty="0" err="1">
                <a:solidFill>
                  <a:prstClr val="black"/>
                </a:solidFill>
                <a:latin typeface="Aptos" panose="02110004020202020204"/>
              </a:rPr>
              <a:t>Buchakijan</a:t>
            </a:r>
            <a:endParaRPr lang="en-US" sz="2100" dirty="0">
              <a:solidFill>
                <a:prstClr val="black"/>
              </a:solidFill>
              <a:latin typeface="Aptos" panose="02110004020202020204"/>
            </a:endParaRPr>
          </a:p>
          <a:p>
            <a:pPr defTabSz="685800" eaLnBrk="1" fontAlgn="auto" hangingPunct="1">
              <a:spcBef>
                <a:spcPts val="0"/>
              </a:spcBef>
              <a:spcAft>
                <a:spcPts val="0"/>
              </a:spcAft>
            </a:pPr>
            <a:r>
              <a:rPr lang="en-US" sz="2100" dirty="0">
                <a:solidFill>
                  <a:prstClr val="black"/>
                </a:solidFill>
                <a:latin typeface="Aptos" panose="02110004020202020204"/>
              </a:rPr>
              <a:t>Farshad Chowdhury</a:t>
            </a:r>
          </a:p>
          <a:p>
            <a:pPr defTabSz="685800" eaLnBrk="1" fontAlgn="auto" hangingPunct="1">
              <a:spcBef>
                <a:spcPts val="0"/>
              </a:spcBef>
              <a:spcAft>
                <a:spcPts val="0"/>
              </a:spcAft>
            </a:pPr>
            <a:r>
              <a:rPr lang="en-US" sz="2100" dirty="0">
                <a:solidFill>
                  <a:prstClr val="black"/>
                </a:solidFill>
                <a:latin typeface="Aptos" panose="02110004020202020204"/>
              </a:rPr>
              <a:t>Kevin Contrera</a:t>
            </a:r>
          </a:p>
          <a:p>
            <a:pPr defTabSz="685800" eaLnBrk="1" fontAlgn="auto" hangingPunct="1">
              <a:spcBef>
                <a:spcPts val="0"/>
              </a:spcBef>
              <a:spcAft>
                <a:spcPts val="0"/>
              </a:spcAft>
            </a:pPr>
            <a:r>
              <a:rPr lang="en-US" sz="2100" dirty="0">
                <a:solidFill>
                  <a:prstClr val="black"/>
                </a:solidFill>
                <a:latin typeface="Aptos" panose="02110004020202020204"/>
              </a:rPr>
              <a:t>Janice Farlow </a:t>
            </a:r>
          </a:p>
        </p:txBody>
      </p:sp>
      <p:sp>
        <p:nvSpPr>
          <p:cNvPr id="4" name="TextBox 3">
            <a:extLst>
              <a:ext uri="{FF2B5EF4-FFF2-40B4-BE49-F238E27FC236}">
                <a16:creationId xmlns:a16="http://schemas.microsoft.com/office/drawing/2014/main" id="{565AF56C-510B-3725-CF65-9B5C7335D545}"/>
              </a:ext>
            </a:extLst>
          </p:cNvPr>
          <p:cNvSpPr txBox="1"/>
          <p:nvPr/>
        </p:nvSpPr>
        <p:spPr>
          <a:xfrm>
            <a:off x="4979114" y="2822251"/>
            <a:ext cx="2965450" cy="2354491"/>
          </a:xfrm>
          <a:prstGeom prst="rect">
            <a:avLst/>
          </a:prstGeom>
          <a:noFill/>
        </p:spPr>
        <p:txBody>
          <a:bodyPr wrap="square" rtlCol="0">
            <a:spAutoFit/>
          </a:bodyPr>
          <a:lstStyle/>
          <a:p>
            <a:pPr defTabSz="685800" eaLnBrk="1" fontAlgn="auto" hangingPunct="1">
              <a:spcBef>
                <a:spcPts val="0"/>
              </a:spcBef>
              <a:spcAft>
                <a:spcPts val="0"/>
              </a:spcAft>
            </a:pPr>
            <a:r>
              <a:rPr lang="en-US" sz="2100" dirty="0">
                <a:solidFill>
                  <a:prstClr val="black"/>
                </a:solidFill>
                <a:latin typeface="Aptos" panose="02110004020202020204"/>
              </a:rPr>
              <a:t>Thomas Ow</a:t>
            </a:r>
          </a:p>
          <a:p>
            <a:pPr defTabSz="685800" eaLnBrk="1" fontAlgn="auto" hangingPunct="1">
              <a:spcBef>
                <a:spcPts val="0"/>
              </a:spcBef>
              <a:spcAft>
                <a:spcPts val="0"/>
              </a:spcAft>
            </a:pPr>
            <a:r>
              <a:rPr lang="en-US" sz="2100" dirty="0">
                <a:solidFill>
                  <a:prstClr val="black"/>
                </a:solidFill>
                <a:latin typeface="Aptos" panose="02110004020202020204"/>
              </a:rPr>
              <a:t>Apoorva Ramaswamy</a:t>
            </a:r>
          </a:p>
          <a:p>
            <a:pPr defTabSz="685800" eaLnBrk="1" fontAlgn="auto" hangingPunct="1">
              <a:spcBef>
                <a:spcPts val="0"/>
              </a:spcBef>
              <a:spcAft>
                <a:spcPts val="0"/>
              </a:spcAft>
            </a:pPr>
            <a:r>
              <a:rPr lang="en-US" sz="2100" dirty="0">
                <a:solidFill>
                  <a:prstClr val="black"/>
                </a:solidFill>
                <a:latin typeface="Aptos" panose="02110004020202020204"/>
              </a:rPr>
              <a:t>Nicole Schmitt</a:t>
            </a:r>
          </a:p>
          <a:p>
            <a:pPr defTabSz="685800" eaLnBrk="1" fontAlgn="auto" hangingPunct="1">
              <a:spcBef>
                <a:spcPts val="0"/>
              </a:spcBef>
              <a:spcAft>
                <a:spcPts val="0"/>
              </a:spcAft>
            </a:pPr>
            <a:r>
              <a:rPr lang="en-US" sz="2100" dirty="0">
                <a:solidFill>
                  <a:prstClr val="black"/>
                </a:solidFill>
                <a:latin typeface="Aptos" panose="02110004020202020204"/>
              </a:rPr>
              <a:t>Travis Schrank</a:t>
            </a:r>
          </a:p>
          <a:p>
            <a:pPr defTabSz="685800" eaLnBrk="1" fontAlgn="auto" hangingPunct="1">
              <a:spcBef>
                <a:spcPts val="0"/>
              </a:spcBef>
              <a:spcAft>
                <a:spcPts val="0"/>
              </a:spcAft>
            </a:pPr>
            <a:r>
              <a:rPr lang="en-US" sz="2100" dirty="0">
                <a:solidFill>
                  <a:prstClr val="black"/>
                </a:solidFill>
                <a:latin typeface="Aptos" panose="02110004020202020204"/>
              </a:rPr>
              <a:t>Baran Devrim Sumer</a:t>
            </a:r>
          </a:p>
          <a:p>
            <a:pPr defTabSz="685800" eaLnBrk="1" fontAlgn="auto" hangingPunct="1">
              <a:spcBef>
                <a:spcPts val="0"/>
              </a:spcBef>
              <a:spcAft>
                <a:spcPts val="0"/>
              </a:spcAft>
            </a:pPr>
            <a:r>
              <a:rPr lang="en-US" sz="2100" dirty="0">
                <a:solidFill>
                  <a:prstClr val="black"/>
                </a:solidFill>
                <a:latin typeface="Aptos" panose="02110004020202020204"/>
              </a:rPr>
              <a:t>Carissa Thomas</a:t>
            </a:r>
          </a:p>
          <a:p>
            <a:pPr defTabSz="685800" eaLnBrk="1" fontAlgn="auto" hangingPunct="1">
              <a:spcBef>
                <a:spcPts val="0"/>
              </a:spcBef>
              <a:spcAft>
                <a:spcPts val="0"/>
              </a:spcAft>
            </a:pPr>
            <a:r>
              <a:rPr lang="en-US" sz="2100" dirty="0">
                <a:solidFill>
                  <a:prstClr val="black"/>
                </a:solidFill>
                <a:latin typeface="Aptos" panose="02110004020202020204"/>
              </a:rPr>
              <a:t>Michael Topf</a:t>
            </a:r>
          </a:p>
        </p:txBody>
      </p:sp>
    </p:spTree>
    <p:extLst>
      <p:ext uri="{BB962C8B-B14F-4D97-AF65-F5344CB8AC3E}">
        <p14:creationId xmlns:p14="http://schemas.microsoft.com/office/powerpoint/2010/main" val="12105083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755B2-1F77-247F-92E9-90221C71FCF4}"/>
              </a:ext>
            </a:extLst>
          </p:cNvPr>
          <p:cNvSpPr>
            <a:spLocks noGrp="1"/>
          </p:cNvSpPr>
          <p:nvPr>
            <p:ph type="ctrTitle"/>
          </p:nvPr>
        </p:nvSpPr>
        <p:spPr>
          <a:xfrm>
            <a:off x="1657350" y="1600202"/>
            <a:ext cx="5829300" cy="971549"/>
          </a:xfrm>
        </p:spPr>
        <p:txBody>
          <a:bodyPr/>
          <a:lstStyle/>
          <a:p>
            <a:r>
              <a:rPr lang="en-US" altLang="en-US" b="1" dirty="0">
                <a:solidFill>
                  <a:srgbClr val="3167D3"/>
                </a:solidFill>
                <a:latin typeface="Calibri" panose="020F0502020204030204" pitchFamily="34" charset="0"/>
              </a:rPr>
              <a:t>Grants Service</a:t>
            </a:r>
            <a:br>
              <a:rPr lang="en-US" altLang="en-US" b="1" dirty="0">
                <a:solidFill>
                  <a:srgbClr val="3167D3"/>
                </a:solidFill>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794B6203-1327-4C28-2EAD-807F0E8EDF49}"/>
              </a:ext>
            </a:extLst>
          </p:cNvPr>
          <p:cNvSpPr>
            <a:spLocks noGrp="1"/>
          </p:cNvSpPr>
          <p:nvPr>
            <p:ph type="subTitle" idx="1"/>
          </p:nvPr>
        </p:nvSpPr>
        <p:spPr>
          <a:xfrm>
            <a:off x="2171700" y="2514600"/>
            <a:ext cx="4800600" cy="3086100"/>
          </a:xfrm>
        </p:spPr>
        <p:txBody>
          <a:bodyPr/>
          <a:lstStyle/>
          <a:p>
            <a:pPr algn="l">
              <a:lnSpc>
                <a:spcPct val="100000"/>
              </a:lnSpc>
              <a:spcBef>
                <a:spcPts val="0"/>
              </a:spcBef>
              <a:spcAft>
                <a:spcPts val="0"/>
              </a:spcAft>
            </a:pPr>
            <a:r>
              <a:rPr lang="en-US" sz="1500" b="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Status of 2025 Submissions</a:t>
            </a:r>
            <a:endPar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buFont typeface="Arial" panose="020B0604020202020204" pitchFamily="34" charset="0"/>
              <a:buChar char="•"/>
            </a:pPr>
            <a:r>
              <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All AHNS-sponsored grants received applications.</a:t>
            </a:r>
          </a:p>
          <a:p>
            <a:pPr algn="l">
              <a:lnSpc>
                <a:spcPct val="100000"/>
              </a:lnSpc>
              <a:spcBef>
                <a:spcPts val="0"/>
              </a:spcBef>
              <a:spcAft>
                <a:spcPts val="0"/>
              </a:spcAft>
              <a:buFont typeface="Arial" panose="020B0604020202020204" pitchFamily="34" charset="0"/>
              <a:buChar char="•"/>
            </a:pPr>
            <a:r>
              <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Head &amp; Neck Subcommittee reviewers have completed assignments and made recommendations.</a:t>
            </a:r>
          </a:p>
          <a:p>
            <a:pPr algn="l">
              <a:lnSpc>
                <a:spcPct val="100000"/>
              </a:lnSpc>
              <a:spcBef>
                <a:spcPts val="0"/>
              </a:spcBef>
              <a:spcAft>
                <a:spcPts val="0"/>
              </a:spcAft>
            </a:pPr>
            <a:endPar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500" b="1"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Membership Verification</a:t>
            </a:r>
            <a:endPar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buFont typeface="Arial" panose="020B0604020202020204" pitchFamily="34" charset="0"/>
              <a:buChar char="•"/>
            </a:pPr>
            <a:r>
              <a:rPr lang="en-US" sz="1500" dirty="0">
                <a:solidFill>
                  <a:schemeClr val="tx1">
                    <a:lumMod val="20000"/>
                    <a:lumOff val="80000"/>
                  </a:schemeClr>
                </a:solidFill>
                <a:latin typeface="Calibri" panose="020F0502020204030204" pitchFamily="34" charset="0"/>
                <a:ea typeface="Calibri" panose="020F0502020204030204" pitchFamily="34" charset="0"/>
                <a:cs typeface="Calibri" panose="020F0502020204030204" pitchFamily="34" charset="0"/>
              </a:rPr>
              <a:t> Membership status cross-checked with AHNS roster.</a:t>
            </a:r>
          </a:p>
          <a:p>
            <a:pPr algn="l">
              <a:lnSpc>
                <a:spcPct val="100000"/>
              </a:lnSpc>
              <a:spcBef>
                <a:spcPts val="0"/>
              </a:spcBef>
              <a:spcAft>
                <a:spcPts val="0"/>
              </a:spcAft>
            </a:pPr>
            <a:endParaRPr lang="en-US" sz="1500" b="1"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Next Steps</a:t>
            </a:r>
            <a:endParaRPr lang="en-US" sz="15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 FOAs for 2025 cycle shared with leadership for approval.</a:t>
            </a:r>
          </a:p>
          <a:p>
            <a:pPr algn="l">
              <a:lnSpc>
                <a:spcPct val="100000"/>
              </a:lnSpc>
              <a:spcBef>
                <a:spcPts val="0"/>
              </a:spcBef>
              <a:spcAft>
                <a:spcPts val="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 Feedback due to AAO-HNSF by </a:t>
            </a:r>
            <a:r>
              <a:rPr lang="en-US" sz="1500" b="1" dirty="0">
                <a:latin typeface="Calibri" panose="020F0502020204030204" pitchFamily="34" charset="0"/>
                <a:ea typeface="Calibri" panose="020F0502020204030204" pitchFamily="34" charset="0"/>
                <a:cs typeface="Calibri" panose="020F0502020204030204" pitchFamily="34" charset="0"/>
              </a:rPr>
              <a:t>Thursday, May 15</a:t>
            </a:r>
            <a:r>
              <a:rPr lang="en-US" sz="1500" dirty="0">
                <a:latin typeface="Calibri" panose="020F0502020204030204" pitchFamily="34" charset="0"/>
                <a:ea typeface="Calibri" panose="020F0502020204030204" pitchFamily="34" charset="0"/>
                <a:cs typeface="Calibri" panose="020F0502020204030204" pitchFamily="34" charset="0"/>
              </a:rPr>
              <a:t>.</a:t>
            </a:r>
          </a:p>
          <a:p>
            <a:pPr algn="l">
              <a:lnSpc>
                <a:spcPct val="100000"/>
              </a:lnSpc>
              <a:spcBef>
                <a:spcPts val="0"/>
              </a:spcBef>
              <a:spcAft>
                <a:spcPts val="0"/>
              </a:spcAft>
              <a:buFont typeface="Arial" panose="020B0604020202020204" pitchFamily="34" charset="0"/>
              <a:buChar char="•"/>
            </a:pPr>
            <a:r>
              <a:rPr lang="en-US" sz="1500" dirty="0">
                <a:latin typeface="Calibri" panose="020F0502020204030204" pitchFamily="34" charset="0"/>
                <a:ea typeface="Calibri" panose="020F0502020204030204" pitchFamily="34" charset="0"/>
                <a:cs typeface="Calibri" panose="020F0502020204030204" pitchFamily="34" charset="0"/>
              </a:rPr>
              <a:t> Announcement of recipients expected in Early June 2025.</a:t>
            </a:r>
          </a:p>
          <a:p>
            <a:pPr algn="l"/>
            <a:endParaRPr lang="en-US" sz="1500" dirty="0"/>
          </a:p>
        </p:txBody>
      </p:sp>
      <p:sp>
        <p:nvSpPr>
          <p:cNvPr id="4" name="Text Box 7">
            <a:extLst>
              <a:ext uri="{FF2B5EF4-FFF2-40B4-BE49-F238E27FC236}">
                <a16:creationId xmlns:a16="http://schemas.microsoft.com/office/drawing/2014/main" id="{33CB9662-68A8-6E96-0866-B5899BD33317}"/>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9501820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1A852047-5C62-659F-194D-51ECB1410395}"/>
              </a:ext>
            </a:extLst>
          </p:cNvPr>
          <p:cNvSpPr>
            <a:spLocks noGrp="1" noChangeArrowheads="1"/>
          </p:cNvSpPr>
          <p:nvPr>
            <p:ph type="ctrTitle"/>
          </p:nvPr>
        </p:nvSpPr>
        <p:spPr>
          <a:xfrm>
            <a:off x="1657350" y="1658118"/>
            <a:ext cx="5829300" cy="514350"/>
          </a:xfrm>
        </p:spPr>
        <p:txBody>
          <a:bodyPr/>
          <a:lstStyle/>
          <a:p>
            <a:r>
              <a:rPr lang="en-US" altLang="en-US" b="1" dirty="0">
                <a:solidFill>
                  <a:schemeClr val="accent1"/>
                </a:solidFill>
                <a:latin typeface="Calibri" panose="020F0502020204030204" pitchFamily="34" charset="0"/>
              </a:rPr>
              <a:t>Survey Task Force</a:t>
            </a:r>
            <a:endParaRPr lang="en-US" altLang="en-US" dirty="0"/>
          </a:p>
        </p:txBody>
      </p:sp>
      <p:sp>
        <p:nvSpPr>
          <p:cNvPr id="6" name="Content Placeholder 2">
            <a:extLst>
              <a:ext uri="{FF2B5EF4-FFF2-40B4-BE49-F238E27FC236}">
                <a16:creationId xmlns:a16="http://schemas.microsoft.com/office/drawing/2014/main" id="{AF33629B-85C9-BCD0-93D7-1C912A9E5B37}"/>
              </a:ext>
            </a:extLst>
          </p:cNvPr>
          <p:cNvSpPr>
            <a:spLocks noGrp="1"/>
          </p:cNvSpPr>
          <p:nvPr>
            <p:ph type="subTitle" idx="1"/>
          </p:nvPr>
        </p:nvSpPr>
        <p:spPr>
          <a:xfrm>
            <a:off x="381000" y="2590800"/>
            <a:ext cx="8610600" cy="3333750"/>
          </a:xfr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US" sz="1600" b="1" dirty="0">
                <a:solidFill>
                  <a:schemeClr val="tx2"/>
                </a:solidFill>
              </a:rPr>
              <a:t>Survey Progress and Challenges: </a:t>
            </a:r>
            <a:r>
              <a:rPr lang="en-US" sz="1600" dirty="0">
                <a:solidFill>
                  <a:schemeClr val="tx2"/>
                </a:solidFill>
              </a:rPr>
              <a:t>Increase member involvement and support, address survey fatigue, and establish formal reporting structure for better organization and communication.</a:t>
            </a:r>
          </a:p>
          <a:p>
            <a:pPr fontAlgn="auto">
              <a:spcAft>
                <a:spcPts val="0"/>
              </a:spcAft>
              <a:defRPr/>
            </a:pPr>
            <a:endParaRPr lang="en-US" sz="800" dirty="0">
              <a:solidFill>
                <a:schemeClr val="tx2"/>
              </a:solidFill>
            </a:endParaRPr>
          </a:p>
          <a:p>
            <a:pPr fontAlgn="auto">
              <a:spcAft>
                <a:spcPts val="0"/>
              </a:spcAft>
              <a:defRPr/>
            </a:pPr>
            <a:r>
              <a:rPr lang="en-US" sz="1600" b="1" dirty="0">
                <a:solidFill>
                  <a:schemeClr val="tx2"/>
                </a:solidFill>
              </a:rPr>
              <a:t>Streamlining Process: </a:t>
            </a:r>
            <a:r>
              <a:rPr lang="en-US" sz="1600" dirty="0">
                <a:solidFill>
                  <a:schemeClr val="tx2"/>
                </a:solidFill>
              </a:rPr>
              <a:t>Recognize the importance of streamlining survey development process and shift focus to both research and operational purposes. </a:t>
            </a:r>
          </a:p>
          <a:p>
            <a:pPr fontAlgn="auto">
              <a:spcAft>
                <a:spcPts val="0"/>
              </a:spcAft>
              <a:defRPr/>
            </a:pPr>
            <a:endParaRPr lang="en-US" sz="800" dirty="0">
              <a:solidFill>
                <a:schemeClr val="tx2"/>
              </a:solidFill>
            </a:endParaRPr>
          </a:p>
          <a:p>
            <a:pPr fontAlgn="auto">
              <a:spcAft>
                <a:spcPts val="0"/>
              </a:spcAft>
              <a:defRPr/>
            </a:pPr>
            <a:r>
              <a:rPr lang="en-US" sz="1600" b="1" dirty="0">
                <a:solidFill>
                  <a:schemeClr val="tx2"/>
                </a:solidFill>
              </a:rPr>
              <a:t>Reviewer Expansion: </a:t>
            </a:r>
            <a:r>
              <a:rPr lang="en-US" sz="1600" dirty="0">
                <a:solidFill>
                  <a:schemeClr val="tx2"/>
                </a:solidFill>
              </a:rPr>
              <a:t>Plan to expand the reviewer base to manage the growing volume of surveys and mitigate survey fatigue by recruiting representatives from more service and section groups.</a:t>
            </a:r>
          </a:p>
          <a:p>
            <a:pPr fontAlgn="auto">
              <a:spcAft>
                <a:spcPts val="0"/>
              </a:spcAft>
              <a:defRPr/>
            </a:pPr>
            <a:endParaRPr lang="en-US" sz="800" dirty="0">
              <a:solidFill>
                <a:schemeClr val="tx2"/>
              </a:solidFill>
            </a:endParaRPr>
          </a:p>
          <a:p>
            <a:pPr fontAlgn="auto">
              <a:spcAft>
                <a:spcPts val="0"/>
              </a:spcAft>
              <a:defRPr/>
            </a:pPr>
            <a:r>
              <a:rPr lang="en-US" sz="1600" b="1" dirty="0">
                <a:solidFill>
                  <a:schemeClr val="tx2"/>
                </a:solidFill>
              </a:rPr>
              <a:t>Formalization : </a:t>
            </a:r>
            <a:r>
              <a:rPr lang="en-US" sz="1600" dirty="0">
                <a:solidFill>
                  <a:schemeClr val="tx2"/>
                </a:solidFill>
              </a:rPr>
              <a:t>Formalize task force as service of the research division, pending approval from the Executive Committee and Bylaw service.</a:t>
            </a:r>
          </a:p>
        </p:txBody>
      </p:sp>
      <p:sp>
        <p:nvSpPr>
          <p:cNvPr id="2" name="TextBox 1">
            <a:extLst>
              <a:ext uri="{FF2B5EF4-FFF2-40B4-BE49-F238E27FC236}">
                <a16:creationId xmlns:a16="http://schemas.microsoft.com/office/drawing/2014/main" id="{CFF6D88C-AE02-65F9-16F4-61956AC7CD48}"/>
              </a:ext>
            </a:extLst>
          </p:cNvPr>
          <p:cNvSpPr txBox="1"/>
          <p:nvPr/>
        </p:nvSpPr>
        <p:spPr>
          <a:xfrm>
            <a:off x="7305353" y="1828800"/>
            <a:ext cx="1915909" cy="923330"/>
          </a:xfrm>
          <a:prstGeom prst="rect">
            <a:avLst/>
          </a:prstGeom>
          <a:noFill/>
        </p:spPr>
        <p:txBody>
          <a:bodyPr wrap="square" rtlCol="0">
            <a:spAutoFit/>
          </a:bodyPr>
          <a:lstStyle/>
          <a:p>
            <a:r>
              <a:rPr lang="en-US" sz="1350" b="1" dirty="0">
                <a:solidFill>
                  <a:schemeClr val="accent1"/>
                </a:solidFill>
                <a:latin typeface="Arial" panose="020B0604020202020204" pitchFamily="34" charset="0"/>
                <a:cs typeface="Arial" panose="020B0604020202020204" pitchFamily="34" charset="0"/>
              </a:rPr>
              <a:t>John De Almeida</a:t>
            </a:r>
          </a:p>
          <a:p>
            <a:r>
              <a:rPr lang="en-US" sz="1350" b="1" dirty="0">
                <a:solidFill>
                  <a:schemeClr val="accent1"/>
                </a:solidFill>
                <a:latin typeface="Arial" panose="020B0604020202020204" pitchFamily="34" charset="0"/>
                <a:cs typeface="Arial" panose="020B0604020202020204" pitchFamily="34" charset="0"/>
              </a:rPr>
              <a:t>Jeffrey Liu</a:t>
            </a:r>
            <a:endParaRPr lang="en-US" sz="1350" b="1" dirty="0">
              <a:solidFill>
                <a:srgbClr val="FF0000"/>
              </a:solidFill>
              <a:latin typeface="Arial" panose="020B0604020202020204" pitchFamily="34" charset="0"/>
              <a:cs typeface="Arial" panose="020B0604020202020204" pitchFamily="34" charset="0"/>
            </a:endParaRPr>
          </a:p>
          <a:p>
            <a:r>
              <a:rPr lang="en-US" sz="1350" b="1" dirty="0">
                <a:solidFill>
                  <a:schemeClr val="accent1"/>
                </a:solidFill>
                <a:latin typeface="Arial" panose="020B0604020202020204" pitchFamily="34" charset="0"/>
                <a:cs typeface="Arial" panose="020B0604020202020204" pitchFamily="34" charset="0"/>
              </a:rPr>
              <a:t>Staff: Betty Mulugeta</a:t>
            </a:r>
          </a:p>
          <a:p>
            <a:r>
              <a:rPr lang="en-US" sz="1350" b="1" dirty="0">
                <a:solidFill>
                  <a:schemeClr val="accent1"/>
                </a:solidFill>
                <a:latin typeface="Arial" panose="020B0604020202020204" pitchFamily="34" charset="0"/>
                <a:cs typeface="Arial" panose="020B0604020202020204" pitchFamily="34" charset="0"/>
              </a:rPr>
              <a:t> </a:t>
            </a:r>
            <a:endParaRPr lang="en-US" sz="1350" b="1" dirty="0">
              <a:solidFill>
                <a:srgbClr val="FF0000"/>
              </a:solidFill>
              <a:latin typeface="Arial" panose="020B0604020202020204" pitchFamily="34" charset="0"/>
              <a:cs typeface="Arial" panose="020B0604020202020204" pitchFamily="34" charset="0"/>
            </a:endParaRPr>
          </a:p>
        </p:txBody>
      </p:sp>
      <p:sp>
        <p:nvSpPr>
          <p:cNvPr id="3" name="Text Box 7">
            <a:extLst>
              <a:ext uri="{FF2B5EF4-FFF2-40B4-BE49-F238E27FC236}">
                <a16:creationId xmlns:a16="http://schemas.microsoft.com/office/drawing/2014/main" id="{1CAB7BD1-94CA-1C59-9FD3-6B8798850A81}"/>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3306109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C370C-5BC7-D3D7-0971-007F78FB0FA1}"/>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970889AD-C3E0-7A8C-E681-32B9A39F03A2}"/>
              </a:ext>
            </a:extLst>
          </p:cNvPr>
          <p:cNvSpPr>
            <a:spLocks noGrp="1" noChangeArrowheads="1"/>
          </p:cNvSpPr>
          <p:nvPr>
            <p:ph type="ctrTitle"/>
          </p:nvPr>
        </p:nvSpPr>
        <p:spPr>
          <a:xfrm>
            <a:off x="361950" y="811423"/>
            <a:ext cx="8191500" cy="6787713"/>
          </a:xfrm>
        </p:spPr>
        <p:txBody>
          <a:bodyPr/>
          <a:lstStyle/>
          <a:p>
            <a:pPr>
              <a:spcBef>
                <a:spcPct val="0"/>
              </a:spcBef>
            </a:pPr>
            <a:r>
              <a:rPr lang="en-US" altLang="en-US" sz="2800" b="1" dirty="0">
                <a:solidFill>
                  <a:schemeClr val="accent4">
                    <a:lumMod val="75000"/>
                  </a:schemeClr>
                </a:solidFill>
                <a:ea typeface="Times New Roman" panose="02020603050405020304" pitchFamily="18" charset="0"/>
                <a:cs typeface="Arial" panose="020B0604020202020204" pitchFamily="34" charset="0"/>
              </a:rPr>
              <a:t>On a final note, I’d like to thank the AHNS Council for supporting me in my six years as the AHNS Secretary.  I have seen tremendous growth and enthusiasm in this Society and I look forward to its future.  It has truly been an honor!</a:t>
            </a:r>
            <a:endParaRPr lang="en-US" altLang="en-US" sz="2800" dirty="0">
              <a:solidFill>
                <a:schemeClr val="accent4">
                  <a:lumMod val="75000"/>
                </a:schemeClr>
              </a:solidFill>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p:txBody>
      </p:sp>
      <p:sp>
        <p:nvSpPr>
          <p:cNvPr id="4099" name="Rectangle 4">
            <a:extLst>
              <a:ext uri="{FF2B5EF4-FFF2-40B4-BE49-F238E27FC236}">
                <a16:creationId xmlns:a16="http://schemas.microsoft.com/office/drawing/2014/main" id="{03AB59D2-9118-8058-A687-D108A0447310}"/>
              </a:ext>
            </a:extLst>
          </p:cNvPr>
          <p:cNvSpPr>
            <a:spLocks noGrp="1" noChangeArrowheads="1"/>
          </p:cNvSpPr>
          <p:nvPr>
            <p:ph type="subTitle" idx="1"/>
          </p:nvPr>
        </p:nvSpPr>
        <p:spPr>
          <a:xfrm>
            <a:off x="0" y="1752600"/>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p:txBody>
      </p:sp>
      <p:pic>
        <p:nvPicPr>
          <p:cNvPr id="12292" name="Picture 5" descr="C:\Documents and Settings\Marina\My Documents\AHNS Web Site\presentation2009\AHNSLogo.png">
            <a:extLst>
              <a:ext uri="{FF2B5EF4-FFF2-40B4-BE49-F238E27FC236}">
                <a16:creationId xmlns:a16="http://schemas.microsoft.com/office/drawing/2014/main" id="{595B8A94-8FCE-19D0-D286-6E9C76416F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0A00D1D5-A228-8B47-713C-D1211ED77CC8}"/>
              </a:ext>
            </a:extLst>
          </p:cNvPr>
          <p:cNvSpPr txBox="1">
            <a:spLocks noChangeArrowheads="1"/>
          </p:cNvSpPr>
          <p:nvPr/>
        </p:nvSpPr>
        <p:spPr bwMode="auto">
          <a:xfrm>
            <a:off x="1485900" y="-56713"/>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spTree>
    <p:extLst>
      <p:ext uri="{BB962C8B-B14F-4D97-AF65-F5344CB8AC3E}">
        <p14:creationId xmlns:p14="http://schemas.microsoft.com/office/powerpoint/2010/main" val="20299256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E5899-B414-CF30-8DB2-20F616E02104}"/>
              </a:ext>
            </a:extLst>
          </p:cNvPr>
          <p:cNvSpPr>
            <a:spLocks noGrp="1"/>
          </p:cNvSpPr>
          <p:nvPr>
            <p:ph type="ctrTitle"/>
          </p:nvPr>
        </p:nvSpPr>
        <p:spPr>
          <a:xfrm>
            <a:off x="1943100" y="1457104"/>
            <a:ext cx="5829300" cy="1102519"/>
          </a:xfrm>
        </p:spPr>
        <p:txBody>
          <a:bodyPr/>
          <a:lstStyle/>
          <a:p>
            <a:r>
              <a:rPr lang="en-US" sz="2400" b="1" dirty="0">
                <a:solidFill>
                  <a:schemeClr val="accent1"/>
                </a:solidFill>
              </a:rPr>
              <a:t>Survey Task Force/Service</a:t>
            </a:r>
          </a:p>
        </p:txBody>
      </p:sp>
      <p:sp>
        <p:nvSpPr>
          <p:cNvPr id="4" name="Text Box 7">
            <a:extLst>
              <a:ext uri="{FF2B5EF4-FFF2-40B4-BE49-F238E27FC236}">
                <a16:creationId xmlns:a16="http://schemas.microsoft.com/office/drawing/2014/main" id="{AF85FD0B-D8F0-AD66-DD92-88329A7B2834}"/>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pic>
        <p:nvPicPr>
          <p:cNvPr id="7" name="Picture 6">
            <a:extLst>
              <a:ext uri="{FF2B5EF4-FFF2-40B4-BE49-F238E27FC236}">
                <a16:creationId xmlns:a16="http://schemas.microsoft.com/office/drawing/2014/main" id="{D8003819-D17C-4008-639A-9B0EF0302FB9}"/>
              </a:ext>
            </a:extLst>
          </p:cNvPr>
          <p:cNvPicPr>
            <a:picLocks noChangeAspect="1"/>
          </p:cNvPicPr>
          <p:nvPr/>
        </p:nvPicPr>
        <p:blipFill>
          <a:blip r:embed="rId2"/>
          <a:stretch>
            <a:fillRect/>
          </a:stretch>
        </p:blipFill>
        <p:spPr>
          <a:xfrm>
            <a:off x="685800" y="2326481"/>
            <a:ext cx="7772400" cy="3427347"/>
          </a:xfrm>
          <a:prstGeom prst="rect">
            <a:avLst/>
          </a:prstGeom>
        </p:spPr>
      </p:pic>
    </p:spTree>
    <p:extLst>
      <p:ext uri="{BB962C8B-B14F-4D97-AF65-F5344CB8AC3E}">
        <p14:creationId xmlns:p14="http://schemas.microsoft.com/office/powerpoint/2010/main" val="16981578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6BA2F-6041-7672-A6B1-F6FBBAF33C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CA983B-FF58-61DD-2E36-53109A9A981B}"/>
              </a:ext>
            </a:extLst>
          </p:cNvPr>
          <p:cNvSpPr>
            <a:spLocks noGrp="1"/>
          </p:cNvSpPr>
          <p:nvPr>
            <p:ph type="ctrTitle"/>
          </p:nvPr>
        </p:nvSpPr>
        <p:spPr>
          <a:xfrm>
            <a:off x="2000250" y="1314451"/>
            <a:ext cx="5829300" cy="1102519"/>
          </a:xfrm>
        </p:spPr>
        <p:txBody>
          <a:bodyPr/>
          <a:lstStyle/>
          <a:p>
            <a:r>
              <a:rPr lang="en-US" sz="1800" b="1" dirty="0">
                <a:solidFill>
                  <a:schemeClr val="accent1"/>
                </a:solidFill>
              </a:rPr>
              <a:t>HNCIG/AHNS SALIVARY CONSORTIUM</a:t>
            </a:r>
          </a:p>
        </p:txBody>
      </p:sp>
      <p:sp>
        <p:nvSpPr>
          <p:cNvPr id="4" name="Subtitle 2">
            <a:extLst>
              <a:ext uri="{FF2B5EF4-FFF2-40B4-BE49-F238E27FC236}">
                <a16:creationId xmlns:a16="http://schemas.microsoft.com/office/drawing/2014/main" id="{01BF1823-DF4F-84FD-6303-1F01BE204F80}"/>
              </a:ext>
            </a:extLst>
          </p:cNvPr>
          <p:cNvSpPr>
            <a:spLocks noGrp="1"/>
          </p:cNvSpPr>
          <p:nvPr>
            <p:ph type="subTitle" idx="1"/>
          </p:nvPr>
        </p:nvSpPr>
        <p:spPr>
          <a:xfrm>
            <a:off x="2171700" y="2286000"/>
            <a:ext cx="5524500" cy="3505200"/>
          </a:xfrm>
        </p:spPr>
        <p:txBody>
          <a:bodyPr/>
          <a:lstStyle/>
          <a:p>
            <a:pPr algn="l">
              <a:lnSpc>
                <a:spcPct val="100000"/>
              </a:lnSpc>
              <a:spcBef>
                <a:spcPts val="0"/>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HNCIG Call for Database Proposals</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57175" indent="-257175" algn="l">
              <a:lnSpc>
                <a:spcPct val="100000"/>
              </a:lnSpc>
              <a:spcBef>
                <a:spcPts val="0"/>
              </a:spcBef>
              <a:spcAft>
                <a:spcPts val="0"/>
              </a:spcAft>
              <a:buFont typeface="Arial" panose="020B0604020202020204"/>
              <a:buChar char="•"/>
            </a:pPr>
            <a:r>
              <a:rPr lang="en-US" sz="1500" dirty="0">
                <a:latin typeface="Calibri" panose="020F0502020204030204" pitchFamily="34" charset="0"/>
                <a:ea typeface="Calibri" panose="020F0502020204030204" pitchFamily="34" charset="0"/>
                <a:cs typeface="Calibri" panose="020F0502020204030204" pitchFamily="34" charset="0"/>
              </a:rPr>
              <a:t>Proposal submitted for global salivary duct carcinoma database (Chinn, Schmitt, Lai)- selected by HNCIG but advised to include all high-grade salivary cancers</a:t>
            </a:r>
          </a:p>
          <a:p>
            <a:pPr algn="l">
              <a:lnSpc>
                <a:spcPct val="100000"/>
              </a:lnSpc>
              <a:spcBef>
                <a:spcPts val="0"/>
              </a:spcBef>
              <a:spcAft>
                <a:spcPts val="0"/>
              </a:spcAft>
            </a:pPr>
            <a:endParaRPr lang="en-US" sz="1500"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AHNS Salivary Research Committee</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57175" indent="-257175" algn="l">
              <a:lnSpc>
                <a:spcPct val="100000"/>
              </a:lnSpc>
              <a:spcBef>
                <a:spcPts val="0"/>
              </a:spcBef>
              <a:spcAft>
                <a:spcPts val="0"/>
              </a:spcAft>
              <a:buFont typeface="Arial" panose="020B0604020202020204"/>
              <a:buChar char="•"/>
            </a:pPr>
            <a:r>
              <a:rPr lang="en-US" sz="1500" dirty="0">
                <a:latin typeface="Calibri" panose="020F0502020204030204" pitchFamily="34" charset="0"/>
                <a:ea typeface="Calibri" panose="020F0502020204030204" pitchFamily="34" charset="0"/>
                <a:cs typeface="Calibri" panose="020F0502020204030204" pitchFamily="34" charset="0"/>
              </a:rPr>
              <a:t> Was already working on similar database in parallel</a:t>
            </a:r>
          </a:p>
          <a:p>
            <a:pPr algn="l">
              <a:lnSpc>
                <a:spcPct val="100000"/>
              </a:lnSpc>
              <a:spcBef>
                <a:spcPts val="0"/>
              </a:spcBef>
              <a:spcAft>
                <a:spcPts val="0"/>
              </a:spcAft>
            </a:pPr>
            <a:endParaRPr lang="en-US" sz="1500" b="1" dirty="0">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0"/>
              </a:spcBef>
              <a:spcAft>
                <a:spcPts val="0"/>
              </a:spcAft>
            </a:pPr>
            <a:r>
              <a:rPr lang="en-US" sz="1500" b="1" dirty="0">
                <a:latin typeface="Calibri" panose="020F0502020204030204" pitchFamily="34" charset="0"/>
                <a:ea typeface="Calibri" panose="020F0502020204030204" pitchFamily="34" charset="0"/>
                <a:cs typeface="Calibri" panose="020F0502020204030204" pitchFamily="34" charset="0"/>
              </a:rPr>
              <a:t>Next Steps</a:t>
            </a:r>
            <a:endParaRPr lang="en-US" sz="1500" dirty="0">
              <a:latin typeface="Calibri" panose="020F0502020204030204" pitchFamily="34" charset="0"/>
              <a:ea typeface="Calibri" panose="020F0502020204030204" pitchFamily="34" charset="0"/>
              <a:cs typeface="Calibri" panose="020F0502020204030204" pitchFamily="34" charset="0"/>
            </a:endParaRPr>
          </a:p>
          <a:p>
            <a:pPr marL="257175" indent="-257175" algn="l">
              <a:lnSpc>
                <a:spcPct val="100000"/>
              </a:lnSpc>
              <a:spcBef>
                <a:spcPts val="0"/>
              </a:spcBef>
              <a:spcAft>
                <a:spcPts val="0"/>
              </a:spcAft>
              <a:buFont typeface="Arial" panose="020B0604020202020204"/>
              <a:buChar char="•"/>
            </a:pPr>
            <a:r>
              <a:rPr lang="en-US" sz="1500" dirty="0">
                <a:latin typeface="Calibri" panose="020F0502020204030204" pitchFamily="34" charset="0"/>
                <a:ea typeface="Calibri" panose="020F0502020204030204" pitchFamily="34" charset="0"/>
                <a:cs typeface="Calibri" panose="020F0502020204030204" pitchFamily="34" charset="0"/>
              </a:rPr>
              <a:t>Merged efforts- leadership from AHNS Salivary Research Committee (Holcomb/</a:t>
            </a:r>
            <a:r>
              <a:rPr lang="en-US" sz="1500" dirty="0" err="1">
                <a:latin typeface="Calibri" panose="020F0502020204030204" pitchFamily="34" charset="0"/>
                <a:ea typeface="Calibri" panose="020F0502020204030204" pitchFamily="34" charset="0"/>
                <a:cs typeface="Calibri" panose="020F0502020204030204" pitchFamily="34" charset="0"/>
              </a:rPr>
              <a:t>Sajisevi</a:t>
            </a:r>
            <a:r>
              <a:rPr lang="en-US" sz="1500" dirty="0">
                <a:latin typeface="Calibri" panose="020F0502020204030204" pitchFamily="34" charset="0"/>
                <a:ea typeface="Calibri" panose="020F0502020204030204" pitchFamily="34" charset="0"/>
                <a:cs typeface="Calibri" panose="020F0502020204030204" pitchFamily="34" charset="0"/>
              </a:rPr>
              <a:t>), with international Steering Committee to include HNCIG members</a:t>
            </a:r>
          </a:p>
          <a:p>
            <a:pPr marL="257175" indent="-257175" algn="l">
              <a:lnSpc>
                <a:spcPct val="100000"/>
              </a:lnSpc>
              <a:spcBef>
                <a:spcPts val="0"/>
              </a:spcBef>
              <a:spcAft>
                <a:spcPts val="0"/>
              </a:spcAft>
              <a:buFont typeface="Arial" panose="020B0604020202020204"/>
              <a:buChar char="•"/>
            </a:pPr>
            <a:r>
              <a:rPr lang="en-US" sz="1500" dirty="0">
                <a:latin typeface="Calibri" panose="020F0502020204030204" pitchFamily="34" charset="0"/>
                <a:ea typeface="Calibri" panose="020F0502020204030204" pitchFamily="34" charset="0"/>
                <a:cs typeface="Calibri" panose="020F0502020204030204" pitchFamily="34" charset="0"/>
              </a:rPr>
              <a:t>Database fields decided, data use agreements pending</a:t>
            </a:r>
          </a:p>
          <a:p>
            <a:pPr algn="l"/>
            <a:endParaRPr lang="en-US" sz="1500" dirty="0"/>
          </a:p>
        </p:txBody>
      </p:sp>
      <p:sp>
        <p:nvSpPr>
          <p:cNvPr id="3" name="Text Box 7">
            <a:extLst>
              <a:ext uri="{FF2B5EF4-FFF2-40B4-BE49-F238E27FC236}">
                <a16:creationId xmlns:a16="http://schemas.microsoft.com/office/drawing/2014/main" id="{3D9FD785-1058-3F10-1B0A-EBFCE8BF015E}"/>
              </a:ext>
            </a:extLst>
          </p:cNvPr>
          <p:cNvSpPr txBox="1">
            <a:spLocks noChangeArrowheads="1"/>
          </p:cNvSpPr>
          <p:nvPr/>
        </p:nvSpPr>
        <p:spPr bwMode="auto">
          <a:xfrm>
            <a:off x="2228850" y="971550"/>
            <a:ext cx="5257800" cy="496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defTabSz="685800" eaLnBrk="1" hangingPunct="1">
              <a:lnSpc>
                <a:spcPct val="100000"/>
              </a:lnSpc>
              <a:spcBef>
                <a:spcPct val="0"/>
              </a:spcBef>
              <a:spcAft>
                <a:spcPct val="0"/>
              </a:spcAft>
              <a:buNone/>
              <a:defRPr/>
            </a:pPr>
            <a:r>
              <a:rPr lang="en-US" altLang="en-US" sz="2625" b="1" dirty="0">
                <a:solidFill>
                  <a:srgbClr val="87A3E9"/>
                </a:solidFill>
                <a:latin typeface="Calibri" panose="020F0502020204030204" pitchFamily="34" charset="0"/>
              </a:rPr>
              <a:t>2025 AHNS Business Meeting</a:t>
            </a:r>
          </a:p>
        </p:txBody>
      </p:sp>
    </p:spTree>
    <p:extLst>
      <p:ext uri="{BB962C8B-B14F-4D97-AF65-F5344CB8AC3E}">
        <p14:creationId xmlns:p14="http://schemas.microsoft.com/office/powerpoint/2010/main" val="14299541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841D6E-8312-D275-84B2-9AC51AF660B0}"/>
            </a:ext>
          </a:extLst>
        </p:cNvPr>
        <p:cNvGrpSpPr/>
        <p:nvPr/>
      </p:nvGrpSpPr>
      <p:grpSpPr>
        <a:xfrm>
          <a:off x="0" y="0"/>
          <a:ext cx="0" cy="0"/>
          <a:chOff x="0" y="0"/>
          <a:chExt cx="0" cy="0"/>
        </a:xfrm>
      </p:grpSpPr>
      <p:sp>
        <p:nvSpPr>
          <p:cNvPr id="163842" name="Rectangle 3">
            <a:extLst>
              <a:ext uri="{FF2B5EF4-FFF2-40B4-BE49-F238E27FC236}">
                <a16:creationId xmlns:a16="http://schemas.microsoft.com/office/drawing/2014/main" id="{14EC40B5-2B67-D5E4-8645-9DED7CC014A6}"/>
              </a:ext>
            </a:extLst>
          </p:cNvPr>
          <p:cNvSpPr>
            <a:spLocks noGrp="1" noChangeArrowheads="1"/>
          </p:cNvSpPr>
          <p:nvPr>
            <p:ph type="ctrTitle"/>
          </p:nvPr>
        </p:nvSpPr>
        <p:spPr>
          <a:xfrm>
            <a:off x="-3175" y="2971800"/>
            <a:ext cx="9144000" cy="1503363"/>
          </a:xfrm>
        </p:spPr>
        <p:txBody>
          <a:bodyPr/>
          <a:lstStyle/>
          <a:p>
            <a:pPr eaLnBrk="1" hangingPunct="1"/>
            <a:r>
              <a:rPr lang="en-US" altLang="en-US" sz="6000" b="1" dirty="0">
                <a:solidFill>
                  <a:schemeClr val="accent1"/>
                </a:solidFill>
                <a:latin typeface="Calibri" panose="020F0502020204030204" pitchFamily="34" charset="0"/>
              </a:rPr>
              <a:t>SECTIONS</a:t>
            </a:r>
          </a:p>
        </p:txBody>
      </p:sp>
      <p:pic>
        <p:nvPicPr>
          <p:cNvPr id="163843" name="Picture 5" descr="C:\Documents and Settings\Marina\My Documents\AHNS Web Site\presentation2009\AHNSLogo.png">
            <a:extLst>
              <a:ext uri="{FF2B5EF4-FFF2-40B4-BE49-F238E27FC236}">
                <a16:creationId xmlns:a16="http://schemas.microsoft.com/office/drawing/2014/main" id="{7DC9C807-584F-95AE-E1B8-B96C5BAD69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7">
            <a:extLst>
              <a:ext uri="{FF2B5EF4-FFF2-40B4-BE49-F238E27FC236}">
                <a16:creationId xmlns:a16="http://schemas.microsoft.com/office/drawing/2014/main" id="{6C2D5D89-E4A4-5826-B802-DACD327C4394}"/>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28854761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AF906B68-C40C-7BD9-FCF1-50AF694676D4}"/>
              </a:ext>
            </a:extLst>
          </p:cNvPr>
          <p:cNvSpPr>
            <a:spLocks noGrp="1" noChangeArrowheads="1"/>
          </p:cNvSpPr>
          <p:nvPr>
            <p:ph type="ctrTitle"/>
          </p:nvPr>
        </p:nvSpPr>
        <p:spPr>
          <a:xfrm>
            <a:off x="28575" y="658813"/>
            <a:ext cx="9144000" cy="1501775"/>
          </a:xfrm>
        </p:spPr>
        <p:txBody>
          <a:bodyPr/>
          <a:lstStyle/>
          <a:p>
            <a:pPr eaLnBrk="1" hangingPunct="1"/>
            <a:r>
              <a:rPr lang="en-US" altLang="en-US" b="1">
                <a:solidFill>
                  <a:schemeClr val="accent1"/>
                </a:solidFill>
                <a:latin typeface="Calibri" panose="020F0502020204030204" pitchFamily="34" charset="0"/>
              </a:rPr>
              <a:t>Cutaneous Cancer Section</a:t>
            </a:r>
          </a:p>
        </p:txBody>
      </p:sp>
      <p:sp>
        <p:nvSpPr>
          <p:cNvPr id="4099" name="Rectangle 4">
            <a:extLst>
              <a:ext uri="{FF2B5EF4-FFF2-40B4-BE49-F238E27FC236}">
                <a16:creationId xmlns:a16="http://schemas.microsoft.com/office/drawing/2014/main" id="{DF26D274-BE78-1939-E091-02094697375B}"/>
              </a:ext>
            </a:extLst>
          </p:cNvPr>
          <p:cNvSpPr>
            <a:spLocks noGrp="1" noChangeArrowheads="1"/>
          </p:cNvSpPr>
          <p:nvPr>
            <p:ph type="subTitle" idx="1"/>
          </p:nvPr>
        </p:nvSpPr>
        <p:spPr>
          <a:xfrm>
            <a:off x="-3175" y="1143000"/>
            <a:ext cx="9144000" cy="5105400"/>
          </a:xfrm>
        </p:spPr>
        <p:txBody>
          <a:bodyPr/>
          <a:lstStyle/>
          <a:p>
            <a:pPr algn="l">
              <a:spcBef>
                <a:spcPct val="0"/>
              </a:spcBef>
            </a:pPr>
            <a:r>
              <a:rPr lang="en-US" altLang="en-US" sz="2400">
                <a:solidFill>
                  <a:schemeClr val="accent2"/>
                </a:solidFill>
                <a:latin typeface="Calibri" panose="020F0502020204030204" pitchFamily="34" charset="0"/>
                <a:ea typeface="Times New Roman" panose="02020603050405020304" pitchFamily="18" charset="0"/>
                <a:cs typeface="Arial" panose="020B0604020202020204" pitchFamily="34" charset="0"/>
              </a:rPr>
              <a:t> 	-</a:t>
            </a:r>
            <a:endParaRPr lang="en-US" altLang="en-US" sz="2400">
              <a:ea typeface="Times New Roman" panose="02020603050405020304" pitchFamily="18" charset="0"/>
              <a:cs typeface="Arial" panose="020B0604020202020204" pitchFamily="34" charset="0"/>
            </a:endParaRPr>
          </a:p>
          <a:p>
            <a:pPr algn="l">
              <a:spcBef>
                <a:spcPct val="0"/>
              </a:spcBef>
            </a:pPr>
            <a:endParaRPr lang="en-US" altLang="en-US" sz="2400">
              <a:ea typeface="Times New Roman" panose="02020603050405020304" pitchFamily="18" charset="0"/>
              <a:cs typeface="Arial" panose="020B0604020202020204" pitchFamily="34" charset="0"/>
            </a:endParaRPr>
          </a:p>
          <a:p>
            <a:pPr algn="l">
              <a:spcBef>
                <a:spcPct val="0"/>
              </a:spcBef>
            </a:pPr>
            <a:endParaRPr lang="en-US" altLang="en-US" sz="2200" b="1">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B4A0CC0B-C8E1-162D-459E-C0C1472451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68D9D34C-7A1C-B9E7-80B2-A059F5300330}"/>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2" name="TextBox 1">
            <a:extLst>
              <a:ext uri="{FF2B5EF4-FFF2-40B4-BE49-F238E27FC236}">
                <a16:creationId xmlns:a16="http://schemas.microsoft.com/office/drawing/2014/main" id="{8B6C08F6-0FCB-6704-87A5-7EAF397C009B}"/>
              </a:ext>
            </a:extLst>
          </p:cNvPr>
          <p:cNvSpPr txBox="1"/>
          <p:nvPr/>
        </p:nvSpPr>
        <p:spPr>
          <a:xfrm>
            <a:off x="533400" y="1770063"/>
            <a:ext cx="8382000" cy="5754687"/>
          </a:xfrm>
          <a:prstGeom prst="rect">
            <a:avLst/>
          </a:prstGeom>
          <a:noFill/>
        </p:spPr>
        <p:txBody>
          <a:bodyPr>
            <a:spAutoFit/>
          </a:bodyPr>
          <a:lstStyle/>
          <a:p>
            <a:pPr>
              <a:defRPr/>
            </a:pPr>
            <a:r>
              <a:rPr lang="en-US" sz="2400" b="1" dirty="0"/>
              <a:t>Section Engagement/Membership</a:t>
            </a:r>
          </a:p>
          <a:p>
            <a:pPr marL="342900" indent="-342900">
              <a:buFont typeface="Arial" panose="020B0604020202020204" pitchFamily="34" charset="0"/>
              <a:buChar char="•"/>
              <a:defRPr/>
            </a:pPr>
            <a:r>
              <a:rPr lang="en-US" sz="2400" dirty="0"/>
              <a:t>Section Newsletter/Townhall (Jan 2025)</a:t>
            </a:r>
          </a:p>
          <a:p>
            <a:pPr marL="342900" indent="-342900">
              <a:buFont typeface="Arial" panose="020B0604020202020204" pitchFamily="34" charset="0"/>
              <a:buChar char="•"/>
              <a:defRPr/>
            </a:pPr>
            <a:r>
              <a:rPr lang="en-US" sz="1800" dirty="0"/>
              <a:t>https://www.ahns.info/sections/cutaneous-cancer/cutaneous-section-news-reports/</a:t>
            </a:r>
          </a:p>
          <a:p>
            <a:pPr marL="342900" indent="-342900">
              <a:buFont typeface="Arial" panose="020B0604020202020204" pitchFamily="34" charset="0"/>
              <a:buChar char="•"/>
              <a:defRPr/>
            </a:pPr>
            <a:r>
              <a:rPr lang="en-US" sz="2400" dirty="0"/>
              <a:t>Plan follow up in (July 2025)</a:t>
            </a:r>
          </a:p>
          <a:p>
            <a:pPr marL="342900" indent="-342900">
              <a:buFont typeface="Arial" panose="020B0604020202020204" pitchFamily="34" charset="0"/>
              <a:buChar char="•"/>
              <a:defRPr/>
            </a:pPr>
            <a:r>
              <a:rPr lang="en-US" sz="2400" dirty="0"/>
              <a:t>Encourage new AHNS members to sign up!</a:t>
            </a:r>
          </a:p>
          <a:p>
            <a:pPr marL="342900" indent="-342900">
              <a:buFont typeface="Arial" panose="020B0604020202020204" pitchFamily="34" charset="0"/>
              <a:buChar char="•"/>
              <a:defRPr/>
            </a:pPr>
            <a:endParaRPr lang="en-US" sz="1200" dirty="0"/>
          </a:p>
          <a:p>
            <a:pPr>
              <a:defRPr/>
            </a:pPr>
            <a:r>
              <a:rPr lang="en-US" sz="2400" b="1" dirty="0"/>
              <a:t>Mentorship</a:t>
            </a:r>
          </a:p>
          <a:p>
            <a:pPr marL="457200" indent="-457200">
              <a:buFont typeface="Arial" panose="020B0604020202020204" pitchFamily="34" charset="0"/>
              <a:buChar char="•"/>
              <a:defRPr/>
            </a:pPr>
            <a:r>
              <a:rPr lang="en-US" b="1" dirty="0"/>
              <a:t>Kelly Malloy/Anne Kane – Young Members  PODCAST</a:t>
            </a:r>
          </a:p>
          <a:p>
            <a:pPr marL="457200" indent="-457200">
              <a:buFont typeface="Arial" panose="020B0604020202020204" pitchFamily="34" charset="0"/>
              <a:buChar char="•"/>
              <a:defRPr/>
            </a:pPr>
            <a:r>
              <a:rPr lang="en-US" sz="1800" b="1" dirty="0"/>
              <a:t>Brittny Tillman, Kevin Emerick – building a skin cancer practice </a:t>
            </a:r>
          </a:p>
          <a:p>
            <a:pPr>
              <a:defRPr/>
            </a:pPr>
            <a:r>
              <a:rPr lang="en-US" sz="1800" dirty="0">
                <a:latin typeface="Segoe UI" panose="020B0502040204020203" pitchFamily="34" charset="0"/>
                <a:hlinkClick r:id="rId4" tooltip="https://urldefense.com/v3/__https://www.ahns.info/ahns-ymcp-episode-10-anne-kane-md-kelly-malloy-md-brittny-tillman-md-kevin-emerick-md/__;!!KVWo1iE!UuF7mUA_x8DM5Bof1neXA0n0T_NgGMmHq67VvEQPSU8E9hi9n1ez5O7lr_EJCLNIucQUtftEwQ8$"/>
              </a:rPr>
              <a:t>https://www.ahns.info/ahns-ymcp-episode-10-anne-kane-md-kelly-malloy-md-brittny-tillman-md-kevin-emerick-md/</a:t>
            </a:r>
            <a:endParaRPr lang="en-US" sz="1800" dirty="0">
              <a:latin typeface="Segoe UI" panose="020B0502040204020203" pitchFamily="34" charset="0"/>
            </a:endParaRPr>
          </a:p>
          <a:p>
            <a:pPr>
              <a:defRPr/>
            </a:pPr>
            <a:r>
              <a:rPr lang="en-US" sz="1800" dirty="0">
                <a:latin typeface="Segoe UI" panose="020B0502040204020203" pitchFamily="34" charset="0"/>
                <a:hlinkClick r:id="rId5" tooltip="https://urldefense.com/v3/__https://www.ahns.info/meetings/young-members-corner-podcast/__;!!KVWo1iE!UuF7mUA_x8DM5Bof1neXA0n0T_NgGMmHq67VvEQPSU8E9hi9n1ez5O7lr_EJCLNIucQUYx4wM8A$"/>
              </a:rPr>
              <a:t>https://www.ahns.info/meetings/young-members-corner-podcast/</a:t>
            </a:r>
            <a:endParaRPr lang="en-US" sz="1800" dirty="0">
              <a:latin typeface="Segoe UI" panose="020B0502040204020203" pitchFamily="34" charset="0"/>
            </a:endParaRPr>
          </a:p>
          <a:p>
            <a:pPr>
              <a:defRPr/>
            </a:pPr>
            <a:endParaRPr lang="en-US" sz="2400" dirty="0">
              <a:latin typeface="Segoe UI" panose="020B0502040204020203" pitchFamily="34" charset="0"/>
            </a:endParaRPr>
          </a:p>
          <a:p>
            <a:pPr>
              <a:spcBef>
                <a:spcPts val="0"/>
              </a:spcBef>
              <a:spcAft>
                <a:spcPts val="0"/>
              </a:spcAft>
              <a:defRPr/>
            </a:pPr>
            <a:r>
              <a:rPr lang="en-US" sz="2400" b="1" dirty="0"/>
              <a:t>New Social Media Chair </a:t>
            </a:r>
          </a:p>
          <a:p>
            <a:pPr marL="457200" indent="-457200">
              <a:spcBef>
                <a:spcPts val="0"/>
              </a:spcBef>
              <a:spcAft>
                <a:spcPts val="0"/>
              </a:spcAft>
              <a:buFont typeface="Arial" panose="020B0604020202020204" pitchFamily="34" charset="0"/>
              <a:buChar char="•"/>
              <a:defRPr/>
            </a:pPr>
            <a:r>
              <a:rPr lang="en-US" sz="2400" dirty="0"/>
              <a:t>Thank you Caitlin McMullen, Welcome </a:t>
            </a:r>
            <a:r>
              <a:rPr lang="en-US" sz="2400" dirty="0" err="1"/>
              <a:t>Jobran</a:t>
            </a:r>
            <a:r>
              <a:rPr lang="en-US" sz="2400" dirty="0"/>
              <a:t> Mansour!</a:t>
            </a:r>
          </a:p>
          <a:p>
            <a:pPr>
              <a:defRPr/>
            </a:pPr>
            <a:endParaRPr lang="en-US" sz="1800" dirty="0">
              <a:latin typeface="Segoe UI" panose="020B0502040204020203" pitchFamily="34" charset="0"/>
            </a:endParaRPr>
          </a:p>
          <a:p>
            <a:pPr marL="457200" indent="-457200">
              <a:buFont typeface="Arial" panose="020B0604020202020204" pitchFamily="34" charset="0"/>
              <a:buChar char="•"/>
              <a:defRPr/>
            </a:pPr>
            <a:endParaRPr lang="en-US" sz="3200" dirty="0"/>
          </a:p>
        </p:txBody>
      </p:sp>
    </p:spTree>
    <p:extLst>
      <p:ext uri="{BB962C8B-B14F-4D97-AF65-F5344CB8AC3E}">
        <p14:creationId xmlns:p14="http://schemas.microsoft.com/office/powerpoint/2010/main" val="28623915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F98E2FC-3989-6163-DE4B-0D777742F3C8}"/>
              </a:ext>
            </a:extLst>
          </p:cNvPr>
          <p:cNvSpPr>
            <a:spLocks noGrp="1"/>
          </p:cNvSpPr>
          <p:nvPr>
            <p:ph type="subTitle" idx="1"/>
          </p:nvPr>
        </p:nvSpPr>
        <p:spPr>
          <a:xfrm>
            <a:off x="304800" y="1219200"/>
            <a:ext cx="9005888" cy="1752600"/>
          </a:xfrm>
        </p:spPr>
        <p:txBody>
          <a:bodyPr/>
          <a:lstStyle/>
          <a:p>
            <a:pPr algn="l">
              <a:lnSpc>
                <a:spcPct val="100000"/>
              </a:lnSpc>
              <a:spcBef>
                <a:spcPts val="0"/>
              </a:spcBef>
              <a:spcAft>
                <a:spcPts val="0"/>
              </a:spcAft>
              <a:defRPr/>
            </a:pPr>
            <a:r>
              <a:rPr lang="en-US" sz="2400" b="1" dirty="0"/>
              <a:t>May – Skin Cancer Awareness Month</a:t>
            </a:r>
          </a:p>
          <a:p>
            <a:pPr marL="342900" indent="-342900" algn="l">
              <a:lnSpc>
                <a:spcPct val="100000"/>
              </a:lnSpc>
              <a:spcBef>
                <a:spcPts val="0"/>
              </a:spcBef>
              <a:spcAft>
                <a:spcPts val="0"/>
              </a:spcAft>
              <a:buFont typeface="Arial" panose="020B0604020202020204" pitchFamily="34" charset="0"/>
              <a:buChar char="•"/>
              <a:defRPr/>
            </a:pPr>
            <a:r>
              <a:rPr lang="en-US" sz="2400" dirty="0"/>
              <a:t>Successful CDMS tumor board (Alice Lin)</a:t>
            </a:r>
          </a:p>
          <a:p>
            <a:pPr marL="342900" indent="-342900" algn="l">
              <a:lnSpc>
                <a:spcPct val="100000"/>
              </a:lnSpc>
              <a:spcBef>
                <a:spcPts val="0"/>
              </a:spcBef>
              <a:spcAft>
                <a:spcPts val="0"/>
              </a:spcAft>
              <a:buFont typeface="Arial" panose="020B0604020202020204" pitchFamily="34" charset="0"/>
              <a:buChar char="•"/>
              <a:defRPr/>
            </a:pPr>
            <a:r>
              <a:rPr lang="en-US" sz="2400" dirty="0"/>
              <a:t>Social media and prevention content (Mansour, Jessica Yesensky) - Mohs video, Lesion assessment video</a:t>
            </a:r>
          </a:p>
          <a:p>
            <a:pPr algn="l">
              <a:lnSpc>
                <a:spcPct val="100000"/>
              </a:lnSpc>
              <a:spcBef>
                <a:spcPts val="0"/>
              </a:spcBef>
              <a:spcAft>
                <a:spcPts val="0"/>
              </a:spcAft>
              <a:defRPr/>
            </a:pPr>
            <a:endParaRPr lang="en-US" sz="500" dirty="0"/>
          </a:p>
          <a:p>
            <a:pPr algn="l">
              <a:lnSpc>
                <a:spcPct val="100000"/>
              </a:lnSpc>
              <a:spcBef>
                <a:spcPts val="0"/>
              </a:spcBef>
              <a:spcAft>
                <a:spcPts val="0"/>
              </a:spcAft>
              <a:defRPr/>
            </a:pPr>
            <a:r>
              <a:rPr lang="en-US" sz="2400" b="1" dirty="0"/>
              <a:t>Research (Joe Curry)</a:t>
            </a:r>
          </a:p>
          <a:p>
            <a:pPr marL="342900" indent="-342900" algn="l">
              <a:lnSpc>
                <a:spcPct val="100000"/>
              </a:lnSpc>
              <a:spcBef>
                <a:spcPts val="0"/>
              </a:spcBef>
              <a:spcAft>
                <a:spcPts val="0"/>
              </a:spcAft>
              <a:buFont typeface="Arial" panose="020B0604020202020204" pitchFamily="34" charset="0"/>
              <a:buChar char="•"/>
              <a:defRPr/>
            </a:pPr>
            <a:r>
              <a:rPr lang="en-US" sz="2400" dirty="0"/>
              <a:t>Tri-</a:t>
            </a:r>
            <a:r>
              <a:rPr lang="en-US" sz="2400" dirty="0" err="1"/>
              <a:t>NetX</a:t>
            </a:r>
            <a:r>
              <a:rPr lang="en-US" sz="2400" dirty="0"/>
              <a:t> / multi-institutional study of ICI among immune compromised patients</a:t>
            </a:r>
          </a:p>
          <a:p>
            <a:pPr marL="342900" indent="-342900" algn="l">
              <a:lnSpc>
                <a:spcPct val="100000"/>
              </a:lnSpc>
              <a:spcBef>
                <a:spcPts val="0"/>
              </a:spcBef>
              <a:spcAft>
                <a:spcPts val="0"/>
              </a:spcAft>
              <a:buFont typeface="Arial" panose="020B0604020202020204" pitchFamily="34" charset="0"/>
              <a:buChar char="•"/>
              <a:defRPr/>
            </a:pPr>
            <a:r>
              <a:rPr lang="en-US" sz="2400" dirty="0"/>
              <a:t>Surgical planning hands-on survey – post-neoadjuvant</a:t>
            </a:r>
          </a:p>
          <a:p>
            <a:pPr marL="342900" indent="-342900" algn="l">
              <a:lnSpc>
                <a:spcPct val="100000"/>
              </a:lnSpc>
              <a:spcBef>
                <a:spcPts val="0"/>
              </a:spcBef>
              <a:spcAft>
                <a:spcPts val="0"/>
              </a:spcAft>
              <a:buFont typeface="Arial" panose="020B0604020202020204" pitchFamily="34" charset="0"/>
              <a:buChar char="•"/>
              <a:defRPr/>
            </a:pPr>
            <a:endParaRPr lang="en-US" sz="1200" b="1" dirty="0"/>
          </a:p>
          <a:p>
            <a:pPr marL="342900" indent="-342900" algn="l">
              <a:lnSpc>
                <a:spcPct val="100000"/>
              </a:lnSpc>
              <a:spcBef>
                <a:spcPts val="0"/>
              </a:spcBef>
              <a:spcAft>
                <a:spcPts val="0"/>
              </a:spcAft>
              <a:buFont typeface="Arial" panose="020B0604020202020204" pitchFamily="34" charset="0"/>
              <a:buChar char="•"/>
              <a:defRPr/>
            </a:pPr>
            <a:r>
              <a:rPr lang="en-US" sz="2400" b="1" dirty="0"/>
              <a:t>Guidelines (David Neskey)</a:t>
            </a:r>
          </a:p>
          <a:p>
            <a:pPr marL="342900" indent="-342900" algn="l">
              <a:lnSpc>
                <a:spcPct val="100000"/>
              </a:lnSpc>
              <a:spcBef>
                <a:spcPts val="0"/>
              </a:spcBef>
              <a:spcAft>
                <a:spcPts val="0"/>
              </a:spcAft>
              <a:buFont typeface="Arial" panose="020B0604020202020204" pitchFamily="34" charset="0"/>
              <a:buChar char="•"/>
              <a:defRPr/>
            </a:pPr>
            <a:r>
              <a:rPr lang="en-US" sz="2400" dirty="0"/>
              <a:t>White paper – current state of adaptive surgery in response </a:t>
            </a:r>
          </a:p>
          <a:p>
            <a:pPr algn="l">
              <a:lnSpc>
                <a:spcPct val="100000"/>
              </a:lnSpc>
              <a:spcBef>
                <a:spcPts val="0"/>
              </a:spcBef>
              <a:spcAft>
                <a:spcPts val="0"/>
              </a:spcAft>
              <a:defRPr/>
            </a:pPr>
            <a:r>
              <a:rPr lang="en-US" sz="2400" dirty="0"/>
              <a:t>    to neoadjuvant therapy</a:t>
            </a:r>
          </a:p>
          <a:p>
            <a:pPr marL="342900" indent="-342900" algn="l">
              <a:lnSpc>
                <a:spcPct val="100000"/>
              </a:lnSpc>
              <a:spcBef>
                <a:spcPts val="0"/>
              </a:spcBef>
              <a:spcAft>
                <a:spcPts val="0"/>
              </a:spcAft>
              <a:buFont typeface="Arial" panose="020B0604020202020204" pitchFamily="34" charset="0"/>
              <a:buChar char="•"/>
              <a:defRPr/>
            </a:pPr>
            <a:endParaRPr lang="en-US" sz="1100" b="1" dirty="0"/>
          </a:p>
          <a:p>
            <a:pPr algn="l">
              <a:lnSpc>
                <a:spcPct val="100000"/>
              </a:lnSpc>
              <a:spcBef>
                <a:spcPts val="0"/>
              </a:spcBef>
              <a:spcAft>
                <a:spcPts val="0"/>
              </a:spcAft>
              <a:defRPr/>
            </a:pPr>
            <a:r>
              <a:rPr lang="en-US" sz="2400" b="1" dirty="0"/>
              <a:t>AHNS COSM footprint</a:t>
            </a:r>
          </a:p>
          <a:p>
            <a:pPr marL="342900" indent="-342900" algn="l">
              <a:lnSpc>
                <a:spcPct val="100000"/>
              </a:lnSpc>
              <a:spcBef>
                <a:spcPts val="0"/>
              </a:spcBef>
              <a:spcAft>
                <a:spcPts val="0"/>
              </a:spcAft>
              <a:buFont typeface="Arial" panose="020B0604020202020204" pitchFamily="34" charset="0"/>
              <a:buChar char="•"/>
              <a:defRPr/>
            </a:pPr>
            <a:r>
              <a:rPr lang="en-US" sz="2400" dirty="0"/>
              <a:t>2 symposia</a:t>
            </a:r>
          </a:p>
          <a:p>
            <a:pPr marL="342900" indent="-342900" algn="l">
              <a:lnSpc>
                <a:spcPct val="100000"/>
              </a:lnSpc>
              <a:spcBef>
                <a:spcPts val="0"/>
              </a:spcBef>
              <a:spcAft>
                <a:spcPts val="0"/>
              </a:spcAft>
              <a:buFont typeface="Arial" panose="020B0604020202020204" pitchFamily="34" charset="0"/>
              <a:buChar char="•"/>
              <a:defRPr/>
            </a:pPr>
            <a:r>
              <a:rPr lang="en-US" sz="2400" dirty="0"/>
              <a:t>HN014 informational session </a:t>
            </a:r>
          </a:p>
        </p:txBody>
      </p:sp>
    </p:spTree>
    <p:extLst>
      <p:ext uri="{BB962C8B-B14F-4D97-AF65-F5344CB8AC3E}">
        <p14:creationId xmlns:p14="http://schemas.microsoft.com/office/powerpoint/2010/main" val="42066834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90A9E939-7AF5-9A84-C630-A7EBC4B673CF}"/>
              </a:ext>
            </a:extLst>
          </p:cNvPr>
          <p:cNvSpPr>
            <a:spLocks noGrp="1" noChangeArrowheads="1"/>
          </p:cNvSpPr>
          <p:nvPr>
            <p:ph type="ctrTitle"/>
          </p:nvPr>
        </p:nvSpPr>
        <p:spPr>
          <a:xfrm>
            <a:off x="25400" y="685800"/>
            <a:ext cx="9144000" cy="1257300"/>
          </a:xfrm>
        </p:spPr>
        <p:txBody>
          <a:bodyPr/>
          <a:lstStyle/>
          <a:p>
            <a:pPr eaLnBrk="1" hangingPunct="1"/>
            <a:r>
              <a:rPr lang="en-US" altLang="en-US" b="1">
                <a:solidFill>
                  <a:schemeClr val="accent1"/>
                </a:solidFill>
                <a:latin typeface="Calibri" panose="020F0502020204030204" pitchFamily="34" charset="0"/>
              </a:rPr>
              <a:t>Endocrine Surgery Section</a:t>
            </a:r>
          </a:p>
        </p:txBody>
      </p:sp>
      <p:pic>
        <p:nvPicPr>
          <p:cNvPr id="4099" name="Picture 5" descr="C:\Documents and Settings\Marina\My Documents\AHNS Web Site\presentation2009\AHNSLogo.png">
            <a:extLst>
              <a:ext uri="{FF2B5EF4-FFF2-40B4-BE49-F238E27FC236}">
                <a16:creationId xmlns:a16="http://schemas.microsoft.com/office/drawing/2014/main" id="{36F281CE-486C-1F94-578D-8BF21827F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7">
            <a:extLst>
              <a:ext uri="{FF2B5EF4-FFF2-40B4-BE49-F238E27FC236}">
                <a16:creationId xmlns:a16="http://schemas.microsoft.com/office/drawing/2014/main" id="{1A8191F4-8345-474B-30AD-00178405E5B9}"/>
              </a:ext>
            </a:extLst>
          </p:cNvPr>
          <p:cNvSpPr txBox="1">
            <a:spLocks noChangeArrowheads="1"/>
          </p:cNvSpPr>
          <p:nvPr/>
        </p:nvSpPr>
        <p:spPr bwMode="auto">
          <a:xfrm>
            <a:off x="1303338" y="207963"/>
            <a:ext cx="7010400" cy="63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
        <p:nvSpPr>
          <p:cNvPr id="4101" name="TextBox 2">
            <a:extLst>
              <a:ext uri="{FF2B5EF4-FFF2-40B4-BE49-F238E27FC236}">
                <a16:creationId xmlns:a16="http://schemas.microsoft.com/office/drawing/2014/main" id="{6E544EF3-F4E3-49AD-E532-67E83C626B54}"/>
              </a:ext>
            </a:extLst>
          </p:cNvPr>
          <p:cNvSpPr txBox="1">
            <a:spLocks noChangeArrowheads="1"/>
          </p:cNvSpPr>
          <p:nvPr/>
        </p:nvSpPr>
        <p:spPr bwMode="auto">
          <a:xfrm>
            <a:off x="312656" y="1600200"/>
            <a:ext cx="8763000" cy="5262979"/>
          </a:xfrm>
          <a:prstGeom prst="rect">
            <a:avLst/>
          </a:prstGeom>
          <a:noFill/>
          <a:ln>
            <a:noFill/>
          </a:ln>
          <a:effectLst>
            <a:glow rad="228600">
              <a:schemeClr val="accent2">
                <a:satMod val="175000"/>
                <a:alpha val="40000"/>
              </a:schemeClr>
            </a:glow>
          </a:effectLst>
        </p:spPr>
        <p:txBody>
          <a:bodyPr>
            <a:spAutoFit/>
          </a:bodyPr>
          <a:lstStyle>
            <a:lvl1pPr marL="342900" indent="-342900">
              <a:defRPr sz="2000">
                <a:solidFill>
                  <a:schemeClr val="tx1"/>
                </a:solidFill>
                <a:latin typeface="Times New Roman" panose="02020603050405020304" pitchFamily="18" charset="0"/>
              </a:defRPr>
            </a:lvl1pPr>
            <a:lvl2pPr marL="800100" indent="-342900">
              <a:defRPr sz="2000">
                <a:solidFill>
                  <a:schemeClr val="tx1"/>
                </a:solidFill>
                <a:latin typeface="Times New Roman" panose="02020603050405020304" pitchFamily="18" charset="0"/>
              </a:defRPr>
            </a:lvl2pPr>
            <a:lvl3pPr marL="1257300" indent="-3429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Strategic goal: To cement the role of the AHNS and head &amp; neck surgeons as recognized leaders in the care of patients with thyroid &amp; parathyroid diseases</a:t>
            </a:r>
          </a:p>
          <a:p>
            <a:pPr lvl="1">
              <a:buFont typeface="Arial" panose="020B0604020202020204" pitchFamily="34" charset="0"/>
              <a:buChar char="•"/>
              <a:defRPr/>
            </a:pPr>
            <a:r>
              <a:rPr lang="en-US" altLang="en-US" sz="1800" b="1" dirty="0">
                <a:latin typeface="Calibri" panose="020F0502020204030204" pitchFamily="34" charset="0"/>
                <a:cs typeface="Calibri" panose="020F0502020204030204" pitchFamily="34" charset="0"/>
              </a:rPr>
              <a:t>3-pronged approach</a:t>
            </a:r>
          </a:p>
          <a:p>
            <a:pPr marL="0" indent="0">
              <a:defRPr/>
            </a:pPr>
            <a:endParaRPr lang="en-US" altLang="en-US" b="1" dirty="0">
              <a:latin typeface="Calibri" panose="020F0502020204030204" pitchFamily="34" charset="0"/>
              <a:cs typeface="Calibri" panose="020F0502020204030204" pitchFamily="34" charset="0"/>
            </a:endParaRPr>
          </a:p>
          <a:p>
            <a:pPr>
              <a:buFont typeface="Arial" panose="020B0604020202020204" pitchFamily="34" charset="0"/>
              <a:buChar char="•"/>
              <a:defRPr/>
            </a:pPr>
            <a:r>
              <a:rPr lang="en-US" altLang="en-US" b="1" dirty="0">
                <a:solidFill>
                  <a:srgbClr val="1A1A70"/>
                </a:solidFill>
                <a:latin typeface="Calibri" panose="020F0502020204030204" pitchFamily="34" charset="0"/>
                <a:cs typeface="Calibri" panose="020F0502020204030204" pitchFamily="34" charset="0"/>
              </a:rPr>
              <a:t>Clinical expertise</a:t>
            </a:r>
          </a:p>
          <a:p>
            <a:pPr lvl="1">
              <a:buFont typeface="Arial" panose="020B0604020202020204" pitchFamily="34" charset="0"/>
              <a:buChar char="•"/>
              <a:defRPr/>
            </a:pPr>
            <a:r>
              <a:rPr lang="en-US" altLang="en-US" sz="1800" b="1" dirty="0">
                <a:solidFill>
                  <a:srgbClr val="1A1A70"/>
                </a:solidFill>
                <a:latin typeface="Calibri" panose="020F0502020204030204" pitchFamily="34" charset="0"/>
                <a:cs typeface="Calibri" panose="020F0502020204030204" pitchFamily="34" charset="0"/>
              </a:rPr>
              <a:t>Development of clinical reading list with key publications</a:t>
            </a:r>
          </a:p>
          <a:p>
            <a:pPr lvl="1">
              <a:buFont typeface="Arial" panose="020B0604020202020204" pitchFamily="34" charset="0"/>
              <a:buChar char="•"/>
              <a:defRPr/>
            </a:pPr>
            <a:r>
              <a:rPr lang="en-US" altLang="en-US" sz="1800" b="1" dirty="0">
                <a:solidFill>
                  <a:srgbClr val="1A1A70"/>
                </a:solidFill>
                <a:latin typeface="Calibri" panose="020F0502020204030204" pitchFamily="34" charset="0"/>
                <a:cs typeface="Calibri" panose="020F0502020204030204" pitchFamily="34" charset="0"/>
              </a:rPr>
              <a:t>Support of Focused Practice Designation (FPD) applications</a:t>
            </a:r>
            <a:endParaRPr lang="en-US" altLang="en-US" sz="1800" b="1" i="1" dirty="0">
              <a:latin typeface="Calibri" panose="020F0502020204030204" pitchFamily="34" charset="0"/>
              <a:cs typeface="Calibri" panose="020F0502020204030204" pitchFamily="34" charset="0"/>
            </a:endParaRPr>
          </a:p>
          <a:p>
            <a:pPr>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Outreach</a:t>
            </a:r>
          </a:p>
          <a:p>
            <a:pPr lvl="1">
              <a:buFont typeface="Arial" panose="020B0604020202020204" pitchFamily="34" charset="0"/>
              <a:buChar char="•"/>
              <a:defRPr/>
            </a:pPr>
            <a:r>
              <a:rPr lang="en-US" altLang="en-US" sz="1800" b="1" dirty="0">
                <a:latin typeface="Calibri" panose="020F0502020204030204" pitchFamily="34" charset="0"/>
                <a:cs typeface="Calibri" panose="020F0502020204030204" pitchFamily="34" charset="0"/>
              </a:rPr>
              <a:t>2 upcoming, co-sponsored webinars</a:t>
            </a:r>
          </a:p>
          <a:p>
            <a:pPr lvl="2">
              <a:buFont typeface="Arial" panose="020B0604020202020204" pitchFamily="34" charset="0"/>
              <a:buChar char="•"/>
              <a:defRPr/>
            </a:pPr>
            <a:r>
              <a:rPr lang="en-US" altLang="en-US" sz="1800" i="1" dirty="0">
                <a:latin typeface="Calibri" panose="020F0502020204030204" pitchFamily="34" charset="0"/>
                <a:cs typeface="Calibri" panose="020F0502020204030204" pitchFamily="34" charset="0"/>
              </a:rPr>
              <a:t>American Association of Clinical Endocrinology – </a:t>
            </a:r>
          </a:p>
          <a:p>
            <a:pPr marL="914400" lvl="2" indent="0">
              <a:defRPr/>
            </a:pPr>
            <a:r>
              <a:rPr lang="en-US" altLang="en-US" sz="1800" i="1"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rPr>
              <a:t>Multidisciplinary Graves’ Disease Care”</a:t>
            </a:r>
          </a:p>
          <a:p>
            <a:pPr lvl="2">
              <a:buFont typeface="Arial" panose="020B0604020202020204" pitchFamily="34" charset="0"/>
              <a:buChar char="•"/>
              <a:defRPr/>
            </a:pPr>
            <a:r>
              <a:rPr lang="en-US" altLang="en-US" sz="1800" i="1" dirty="0">
                <a:latin typeface="Calibri" panose="020F0502020204030204" pitchFamily="34" charset="0"/>
                <a:cs typeface="Calibri" panose="020F0502020204030204" pitchFamily="34" charset="0"/>
              </a:rPr>
              <a:t>American Association of Endocrine Surgeons – </a:t>
            </a:r>
          </a:p>
          <a:p>
            <a:pPr marL="914400" lvl="2" indent="0">
              <a:defRPr/>
            </a:pPr>
            <a:r>
              <a:rPr lang="en-US" altLang="en-US" sz="1800" i="1" dirty="0">
                <a:latin typeface="Calibri" panose="020F0502020204030204" pitchFamily="34" charset="0"/>
                <a:cs typeface="Calibri" panose="020F0502020204030204" pitchFamily="34" charset="0"/>
              </a:rPr>
              <a:t>	“</a:t>
            </a:r>
            <a:r>
              <a:rPr lang="en-US" altLang="en-US" sz="1800" dirty="0">
                <a:latin typeface="Calibri" panose="020F0502020204030204" pitchFamily="34" charset="0"/>
                <a:cs typeface="Calibri" panose="020F0502020204030204" pitchFamily="34" charset="0"/>
              </a:rPr>
              <a:t>Advanced Thyroid Ablation Techniques”</a:t>
            </a:r>
          </a:p>
          <a:p>
            <a:pPr lvl="1">
              <a:buFont typeface="Arial" panose="020B0604020202020204" pitchFamily="34" charset="0"/>
              <a:buChar char="•"/>
              <a:defRPr/>
            </a:pPr>
            <a:r>
              <a:rPr lang="en-US" altLang="en-US" sz="1800" b="1" dirty="0">
                <a:solidFill>
                  <a:srgbClr val="1A1A70"/>
                </a:solidFill>
                <a:latin typeface="Calibri" panose="020F0502020204030204" pitchFamily="34" charset="0"/>
                <a:cs typeface="Calibri" panose="020F0502020204030204" pitchFamily="34" charset="0"/>
              </a:rPr>
              <a:t>Promotion of volunteering/engagement in American Thyroid Association</a:t>
            </a:r>
          </a:p>
          <a:p>
            <a:pPr>
              <a:buFont typeface="Arial" panose="020B0604020202020204" pitchFamily="34" charset="0"/>
              <a:buChar char="•"/>
              <a:defRPr/>
            </a:pPr>
            <a:r>
              <a:rPr lang="en-US" altLang="en-US" b="1" dirty="0">
                <a:latin typeface="Calibri" panose="020F0502020204030204" pitchFamily="34" charset="0"/>
                <a:cs typeface="Calibri" panose="020F0502020204030204" pitchFamily="34" charset="0"/>
              </a:rPr>
              <a:t>Research/Publications </a:t>
            </a:r>
          </a:p>
          <a:p>
            <a:pPr lvl="1">
              <a:buFont typeface="Arial" panose="020B0604020202020204" pitchFamily="34" charset="0"/>
              <a:buChar char="•"/>
              <a:defRPr/>
            </a:pPr>
            <a:r>
              <a:rPr lang="en-US" altLang="en-US" sz="1800" b="1" dirty="0">
                <a:latin typeface="Calibri" panose="020F0502020204030204" pitchFamily="34" charset="0"/>
                <a:cs typeface="Calibri" panose="020F0502020204030204" pitchFamily="34" charset="0"/>
              </a:rPr>
              <a:t>Recruitment of Thyca grant submissions</a:t>
            </a:r>
          </a:p>
          <a:p>
            <a:pPr lvl="1">
              <a:buFont typeface="Arial" panose="020B0604020202020204" pitchFamily="34" charset="0"/>
              <a:buChar char="•"/>
              <a:defRPr/>
            </a:pPr>
            <a:r>
              <a:rPr lang="en-US" altLang="en-US" sz="1800" b="1" dirty="0">
                <a:latin typeface="Calibri" panose="020F0502020204030204" pitchFamily="34" charset="0"/>
                <a:cs typeface="Calibri" panose="020F0502020204030204" pitchFamily="34" charset="0"/>
              </a:rPr>
              <a:t>Statement on </a:t>
            </a:r>
            <a:r>
              <a:rPr lang="en-US" altLang="en-US" sz="1800" b="1" i="1" dirty="0">
                <a:latin typeface="Calibri" panose="020F0502020204030204" pitchFamily="34" charset="0"/>
                <a:cs typeface="Calibri" panose="020F0502020204030204" pitchFamily="34" charset="0"/>
              </a:rPr>
              <a:t>Neoadjuvant Therapy for Advanced Thyroid Cancer </a:t>
            </a:r>
            <a:r>
              <a:rPr lang="en-US" altLang="en-US" sz="1800" b="1" dirty="0">
                <a:latin typeface="Calibri" panose="020F0502020204030204" pitchFamily="34" charset="0"/>
                <a:cs typeface="Calibri" panose="020F0502020204030204" pitchFamily="34" charset="0"/>
              </a:rPr>
              <a:t>– developed with International Thyroid Oncology Group (ITOG)</a:t>
            </a:r>
          </a:p>
        </p:txBody>
      </p:sp>
      <p:pic>
        <p:nvPicPr>
          <p:cNvPr id="4104" name="Picture 15">
            <a:extLst>
              <a:ext uri="{FF2B5EF4-FFF2-40B4-BE49-F238E27FC236}">
                <a16:creationId xmlns:a16="http://schemas.microsoft.com/office/drawing/2014/main" id="{5B7FBB60-0B56-59B9-DBF7-B58178A3C23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8150" y="2209800"/>
            <a:ext cx="98425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Box 21">
            <a:extLst>
              <a:ext uri="{FF2B5EF4-FFF2-40B4-BE49-F238E27FC236}">
                <a16:creationId xmlns:a16="http://schemas.microsoft.com/office/drawing/2014/main" id="{CA65CFB6-A62F-B5FE-7F8C-06E39D6BC86C}"/>
              </a:ext>
            </a:extLst>
          </p:cNvPr>
          <p:cNvSpPr txBox="1">
            <a:spLocks noChangeArrowheads="1"/>
          </p:cNvSpPr>
          <p:nvPr/>
        </p:nvSpPr>
        <p:spPr bwMode="auto">
          <a:xfrm>
            <a:off x="3725863" y="2209800"/>
            <a:ext cx="35052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nSpc>
                <a:spcPct val="100000"/>
              </a:lnSpc>
              <a:spcBef>
                <a:spcPct val="0"/>
              </a:spcBef>
              <a:spcAft>
                <a:spcPct val="0"/>
              </a:spcAft>
              <a:buFontTx/>
              <a:buNone/>
            </a:pPr>
            <a:r>
              <a:rPr lang="en-US" altLang="en-US" sz="1800" i="1">
                <a:latin typeface="Times New Roman" panose="02020603050405020304" pitchFamily="18" charset="0"/>
              </a:rPr>
              <a:t>Clinical expertise cultivation</a:t>
            </a:r>
          </a:p>
          <a:p>
            <a:pPr>
              <a:lnSpc>
                <a:spcPct val="100000"/>
              </a:lnSpc>
              <a:spcBef>
                <a:spcPct val="0"/>
              </a:spcBef>
              <a:spcAft>
                <a:spcPct val="0"/>
              </a:spcAft>
              <a:buFontTx/>
              <a:buNone/>
            </a:pPr>
            <a:r>
              <a:rPr lang="en-US" altLang="en-US" sz="1800" i="1">
                <a:latin typeface="Times New Roman" panose="02020603050405020304" pitchFamily="18" charset="0"/>
              </a:rPr>
              <a:t>Organizational outreach</a:t>
            </a:r>
          </a:p>
          <a:p>
            <a:pPr>
              <a:lnSpc>
                <a:spcPct val="100000"/>
              </a:lnSpc>
              <a:spcBef>
                <a:spcPct val="0"/>
              </a:spcBef>
              <a:spcAft>
                <a:spcPct val="0"/>
              </a:spcAft>
              <a:buFontTx/>
              <a:buNone/>
            </a:pPr>
            <a:r>
              <a:rPr lang="en-US" altLang="en-US" sz="1800" i="1">
                <a:latin typeface="Times New Roman" panose="02020603050405020304" pitchFamily="18" charset="0"/>
              </a:rPr>
              <a:t>Research/publications</a:t>
            </a:r>
          </a:p>
        </p:txBody>
      </p:sp>
    </p:spTree>
    <p:extLst>
      <p:ext uri="{BB962C8B-B14F-4D97-AF65-F5344CB8AC3E}">
        <p14:creationId xmlns:p14="http://schemas.microsoft.com/office/powerpoint/2010/main" val="24189154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EE796B43-30E0-2A7F-884A-573D63F3EAF4}"/>
              </a:ext>
            </a:extLst>
          </p:cNvPr>
          <p:cNvSpPr>
            <a:spLocks noGrp="1" noChangeArrowheads="1"/>
          </p:cNvSpPr>
          <p:nvPr>
            <p:ph type="ctrTitle"/>
          </p:nvPr>
        </p:nvSpPr>
        <p:spPr>
          <a:xfrm>
            <a:off x="36320" y="767519"/>
            <a:ext cx="9144000" cy="1427162"/>
          </a:xfrm>
        </p:spPr>
        <p:txBody>
          <a:bodyPr/>
          <a:lstStyle/>
          <a:p>
            <a:pPr eaLnBrk="1" hangingPunct="1"/>
            <a:r>
              <a:rPr lang="en-US" altLang="en-US" b="1" dirty="0">
                <a:solidFill>
                  <a:schemeClr val="accent1"/>
                </a:solidFill>
                <a:latin typeface="Calibri" panose="020F0502020204030204" pitchFamily="34" charset="0"/>
              </a:rPr>
              <a:t>Mucosal section: </a:t>
            </a:r>
            <a:br>
              <a:rPr lang="en-US" altLang="en-US" b="1" dirty="0">
                <a:solidFill>
                  <a:schemeClr val="accent1"/>
                </a:solidFill>
                <a:latin typeface="Calibri" panose="020F0502020204030204" pitchFamily="34" charset="0"/>
              </a:rPr>
            </a:br>
            <a:r>
              <a:rPr lang="en-US" altLang="en-US" sz="2400" b="1" dirty="0">
                <a:solidFill>
                  <a:schemeClr val="accent1"/>
                </a:solidFill>
                <a:latin typeface="Calibri" panose="020F0502020204030204" pitchFamily="34" charset="0"/>
              </a:rPr>
              <a:t>Miriam Lango MD and Ryan Jackson MD</a:t>
            </a:r>
          </a:p>
        </p:txBody>
      </p:sp>
      <p:sp>
        <p:nvSpPr>
          <p:cNvPr id="4099" name="Rectangle 4">
            <a:extLst>
              <a:ext uri="{FF2B5EF4-FFF2-40B4-BE49-F238E27FC236}">
                <a16:creationId xmlns:a16="http://schemas.microsoft.com/office/drawing/2014/main" id="{EDA33842-5930-3F56-66C0-46878AA0BC7A}"/>
              </a:ext>
            </a:extLst>
          </p:cNvPr>
          <p:cNvSpPr>
            <a:spLocks noGrp="1" noChangeArrowheads="1"/>
          </p:cNvSpPr>
          <p:nvPr>
            <p:ph type="subTitle" idx="1"/>
          </p:nvPr>
        </p:nvSpPr>
        <p:spPr>
          <a:xfrm>
            <a:off x="533400" y="2186820"/>
            <a:ext cx="8305800" cy="4671180"/>
          </a:xfrm>
        </p:spPr>
        <p:txBody>
          <a:bodyPr/>
          <a:lstStyle/>
          <a:p>
            <a:pPr algn="l">
              <a:lnSpc>
                <a:spcPct val="100000"/>
              </a:lnSpc>
              <a:spcBef>
                <a:spcPct val="0"/>
              </a:spcBef>
            </a:pPr>
            <a:r>
              <a:rPr lang="en-US" altLang="en-US" sz="2000" dirty="0">
                <a:solidFill>
                  <a:schemeClr val="tx2">
                    <a:lumMod val="75000"/>
                  </a:schemeClr>
                </a:solidFill>
                <a:latin typeface="Calibri" panose="020F0502020204030204" pitchFamily="34" charset="0"/>
                <a:ea typeface="Times New Roman" panose="02020603050405020304" pitchFamily="18" charset="0"/>
                <a:cs typeface="Arial" panose="020B0604020202020204" pitchFamily="34" charset="0"/>
              </a:rPr>
              <a:t> Oral cavity clinical practice guideline</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	First in-person meeting May 12-13; second in person meeting October 2025</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	Development of COI Policy for CPG Members (c/o Baran Sumer)</a:t>
            </a:r>
          </a:p>
          <a:p>
            <a:pPr algn="l">
              <a:lnSpc>
                <a:spcPct val="100000"/>
              </a:lnSpc>
              <a:spcBef>
                <a:spcPct val="0"/>
              </a:spcBef>
            </a:pPr>
            <a:r>
              <a:rPr lang="en-US" sz="2000" dirty="0">
                <a:solidFill>
                  <a:schemeClr val="tx2">
                    <a:lumMod val="75000"/>
                  </a:schemeClr>
                </a:solidFill>
                <a:latin typeface="Calibri" panose="020F0502020204030204" pitchFamily="34" charset="0"/>
                <a:cs typeface="Arial" panose="020B0604020202020204" pitchFamily="34" charset="0"/>
              </a:rPr>
              <a:t>TORS Course</a:t>
            </a:r>
          </a:p>
          <a:p>
            <a:pPr algn="l">
              <a:lnSpc>
                <a:spcPct val="100000"/>
              </a:lnSpc>
              <a:spcBef>
                <a:spcPct val="0"/>
              </a:spcBef>
            </a:pPr>
            <a:r>
              <a:rPr lang="en-US" sz="2000" dirty="0">
                <a:solidFill>
                  <a:schemeClr val="tx2">
                    <a:lumMod val="75000"/>
                  </a:schemeClr>
                </a:solidFill>
                <a:latin typeface="Calibri" panose="020F0502020204030204" pitchFamily="34" charset="0"/>
                <a:cs typeface="Arial" panose="020B0604020202020204" pitchFamily="34" charset="0"/>
              </a:rPr>
              <a:t>Panel submissions </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AHNS 2025 &amp; IFOS Istanbul 2026</a:t>
            </a:r>
          </a:p>
          <a:p>
            <a:pPr algn="l">
              <a:lnSpc>
                <a:spcPct val="100000"/>
              </a:lnSpc>
              <a:spcBef>
                <a:spcPct val="0"/>
              </a:spcBef>
            </a:pPr>
            <a:r>
              <a:rPr lang="en-US" sz="2000" dirty="0">
                <a:solidFill>
                  <a:schemeClr val="tx2">
                    <a:lumMod val="75000"/>
                  </a:schemeClr>
                </a:solidFill>
                <a:latin typeface="Calibri" panose="020F0502020204030204" pitchFamily="34" charset="0"/>
                <a:cs typeface="Arial" panose="020B0604020202020204" pitchFamily="34" charset="0"/>
              </a:rPr>
              <a:t>Sponsored Webinars</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Early Onset Oral Cavity Cancer (planned)</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Minimally Invasive Larynx Cancer Treatment</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Multidisciplinary approach to Oropharyngeal Cancer</a:t>
            </a:r>
          </a:p>
          <a:p>
            <a:pPr algn="l">
              <a:lnSpc>
                <a:spcPct val="100000"/>
              </a:lnSpc>
              <a:spcBef>
                <a:spcPct val="0"/>
              </a:spcBef>
            </a:pPr>
            <a:r>
              <a:rPr lang="en-US" sz="2200" dirty="0">
                <a:solidFill>
                  <a:schemeClr val="tx2">
                    <a:lumMod val="75000"/>
                  </a:schemeClr>
                </a:solidFill>
                <a:latin typeface="Calibri" panose="020F0502020204030204" pitchFamily="34" charset="0"/>
                <a:cs typeface="Arial" panose="020B0604020202020204" pitchFamily="34" charset="0"/>
              </a:rPr>
              <a:t>Narrative reviews (in process)</a:t>
            </a:r>
          </a:p>
          <a:p>
            <a:pPr marL="800100" lvl="1" indent="-342900" algn="l">
              <a:lnSpc>
                <a:spcPct val="100000"/>
              </a:lnSpc>
              <a:spcBef>
                <a:spcPct val="0"/>
              </a:spcBef>
              <a:buFont typeface="Arial" panose="020B0604020202020204" pitchFamily="34" charset="0"/>
              <a:buChar char="•"/>
            </a:pPr>
            <a:r>
              <a:rPr lang="en-US" sz="1800" dirty="0">
                <a:solidFill>
                  <a:schemeClr val="tx2">
                    <a:lumMod val="75000"/>
                  </a:schemeClr>
                </a:solidFill>
                <a:latin typeface="Calibri" panose="020F0502020204030204" pitchFamily="34" charset="0"/>
                <a:cs typeface="Arial" panose="020B0604020202020204" pitchFamily="34" charset="0"/>
              </a:rPr>
              <a:t>Neck dissection classification &amp; Review Early Onset Oral Cavity Cancer</a:t>
            </a:r>
          </a:p>
          <a:p>
            <a:pPr algn="l">
              <a:lnSpc>
                <a:spcPct val="100000"/>
              </a:lnSpc>
              <a:spcBef>
                <a:spcPct val="0"/>
              </a:spcBef>
            </a:pPr>
            <a:endParaRPr lang="en-US" sz="2200" dirty="0">
              <a:solidFill>
                <a:schemeClr val="tx2">
                  <a:lumMod val="75000"/>
                </a:schemeClr>
              </a:solidFill>
              <a:latin typeface="Calibri" panose="020F0502020204030204" pitchFamily="34" charset="0"/>
              <a:cs typeface="Arial" panose="020B0604020202020204" pitchFamily="34" charset="0"/>
            </a:endParaRPr>
          </a:p>
          <a:p>
            <a:pPr algn="l">
              <a:lnSpc>
                <a:spcPct val="100000"/>
              </a:lnSpc>
              <a:spcBef>
                <a:spcPct val="0"/>
              </a:spcBef>
            </a:pPr>
            <a:endParaRPr lang="en-US" altLang="en-US" sz="2000" dirty="0">
              <a:solidFill>
                <a:schemeClr val="tx2">
                  <a:lumMod val="75000"/>
                </a:schemeClr>
              </a:solidFill>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11B1CF4E-9734-D248-BF55-5CAE1DB022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A4CED2DA-7C34-0A59-2596-3ECDC13642F5}"/>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itchFamily="2"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itchFamily="2"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185756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C:\Documents and Settings\Marina\My Documents\AHNS Web Site\presentation2009\AHNSLogo.png">
            <a:extLst>
              <a:ext uri="{FF2B5EF4-FFF2-40B4-BE49-F238E27FC236}">
                <a16:creationId xmlns:a16="http://schemas.microsoft.com/office/drawing/2014/main" id="{A5FFE4BC-5B76-95A8-458E-0FD70EBA68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7">
            <a:extLst>
              <a:ext uri="{FF2B5EF4-FFF2-40B4-BE49-F238E27FC236}">
                <a16:creationId xmlns:a16="http://schemas.microsoft.com/office/drawing/2014/main" id="{CB74A5C3-2332-7C32-0C50-5B0D7420BBBE}"/>
              </a:ext>
            </a:extLst>
          </p:cNvPr>
          <p:cNvSpPr txBox="1">
            <a:spLocks noChangeArrowheads="1"/>
          </p:cNvSpPr>
          <p:nvPr/>
        </p:nvSpPr>
        <p:spPr bwMode="auto">
          <a:xfrm>
            <a:off x="1295400" y="-84138"/>
            <a:ext cx="70104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COSM</a:t>
            </a:r>
          </a:p>
        </p:txBody>
      </p:sp>
      <p:sp>
        <p:nvSpPr>
          <p:cNvPr id="4100" name="TextBox 2">
            <a:extLst>
              <a:ext uri="{FF2B5EF4-FFF2-40B4-BE49-F238E27FC236}">
                <a16:creationId xmlns:a16="http://schemas.microsoft.com/office/drawing/2014/main" id="{1504E10A-2D22-836D-F29F-D7E88F6A1625}"/>
              </a:ext>
            </a:extLst>
          </p:cNvPr>
          <p:cNvSpPr txBox="1">
            <a:spLocks noChangeArrowheads="1"/>
          </p:cNvSpPr>
          <p:nvPr/>
        </p:nvSpPr>
        <p:spPr bwMode="auto">
          <a:xfrm>
            <a:off x="811213" y="1208088"/>
            <a:ext cx="8610600" cy="538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628650" indent="-1714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085850" indent="-17145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spcAft>
                <a:spcPct val="0"/>
              </a:spcAft>
              <a:buFontTx/>
              <a:buNone/>
            </a:pPr>
            <a:r>
              <a:rPr lang="en-US" altLang="en-US" sz="2400">
                <a:latin typeface="Times New Roman" panose="02020603050405020304" pitchFamily="18" charset="0"/>
              </a:rPr>
              <a:t>Reconstructive Section</a:t>
            </a:r>
            <a:endParaRPr lang="en-US" altLang="en-US" sz="1000">
              <a:latin typeface="Times New Roman" panose="02020603050405020304" pitchFamily="18" charset="0"/>
            </a:endParaRPr>
          </a:p>
          <a:p>
            <a:pPr>
              <a:lnSpc>
                <a:spcPct val="100000"/>
              </a:lnSpc>
              <a:spcBef>
                <a:spcPct val="0"/>
              </a:spcBef>
              <a:spcAft>
                <a:spcPct val="0"/>
              </a:spcAft>
              <a:buFontTx/>
              <a:buNone/>
            </a:pPr>
            <a:endParaRPr lang="en-US" altLang="en-US" sz="1000">
              <a:latin typeface="Times New Roman" panose="02020603050405020304" pitchFamily="18" charset="0"/>
            </a:endParaRPr>
          </a:p>
          <a:p>
            <a:pPr>
              <a:lnSpc>
                <a:spcPct val="100000"/>
              </a:lnSpc>
              <a:spcBef>
                <a:spcPct val="0"/>
              </a:spcBef>
              <a:spcAft>
                <a:spcPct val="0"/>
              </a:spcAft>
              <a:buFontTx/>
              <a:buNone/>
            </a:pPr>
            <a:r>
              <a:rPr lang="en-US" altLang="en-US" sz="1000" b="1">
                <a:latin typeface="Calibri" panose="020F0502020204030204" pitchFamily="34" charset="0"/>
                <a:ea typeface="Times New Roman" panose="02020603050405020304" pitchFamily="18" charset="0"/>
                <a:cs typeface="Calibri" panose="020F0502020204030204" pitchFamily="34" charset="0"/>
              </a:rPr>
              <a:t>Microvascular Fellowship Boot Camp:</a:t>
            </a:r>
            <a:r>
              <a:rPr lang="en-US" altLang="en-US" sz="1000">
                <a:latin typeface="Calibri" panose="020F0502020204030204" pitchFamily="34" charset="0"/>
                <a:ea typeface="Times New Roman" panose="02020603050405020304" pitchFamily="18" charset="0"/>
                <a:cs typeface="Calibri" panose="020F0502020204030204" pitchFamily="34" charset="0"/>
              </a:rPr>
              <a:t>  Oct 11-13, 2024; Columbus, OH (42 fellows, 25 faculty)</a:t>
            </a:r>
          </a:p>
          <a:p>
            <a:pPr>
              <a:lnSpc>
                <a:spcPct val="100000"/>
              </a:lnSpc>
              <a:spcBef>
                <a:spcPct val="0"/>
              </a:spcBef>
              <a:spcAft>
                <a:spcPct val="0"/>
              </a:spcAft>
              <a:buFontTx/>
              <a:buNone/>
            </a:pPr>
            <a:endParaRPr lang="en-US" altLang="en-US" sz="1000">
              <a:latin typeface="Aptos" panose="020B0004020202020204" pitchFamily="34" charset="0"/>
              <a:ea typeface="Times New Roman" panose="02020603050405020304" pitchFamily="18" charset="0"/>
              <a:cs typeface="Aptos" panose="020B0004020202020204" pitchFamily="34" charset="0"/>
            </a:endParaRPr>
          </a:p>
          <a:p>
            <a:pPr>
              <a:lnSpc>
                <a:spcPct val="100000"/>
              </a:lnSpc>
              <a:spcBef>
                <a:spcPct val="0"/>
              </a:spcBef>
              <a:spcAft>
                <a:spcPct val="0"/>
              </a:spcAft>
              <a:buFontTx/>
              <a:buNone/>
            </a:pPr>
            <a:r>
              <a:rPr lang="en-US" altLang="en-US" sz="1000" b="1">
                <a:latin typeface="Aptos" panose="020B0004020202020204" pitchFamily="34" charset="0"/>
                <a:ea typeface="Times New Roman" panose="02020603050405020304" pitchFamily="18" charset="0"/>
                <a:cs typeface="Aptos" panose="020B0004020202020204" pitchFamily="34" charset="0"/>
              </a:rPr>
              <a:t>AHNS/COSM meeting, 3 panels</a:t>
            </a:r>
          </a:p>
          <a:p>
            <a:pPr lvl="1">
              <a:lnSpc>
                <a:spcPct val="100000"/>
              </a:lnSpc>
              <a:spcBef>
                <a:spcPct val="0"/>
              </a:spcBef>
              <a:spcAft>
                <a:spcPct val="0"/>
              </a:spcAft>
              <a:buClrTx/>
              <a:buSzTx/>
              <a:buFont typeface="Arial" panose="020B0604020202020204" pitchFamily="34" charset="0"/>
              <a:buChar char="•"/>
            </a:pPr>
            <a:r>
              <a:rPr lang="en-US" altLang="en-US" sz="1000">
                <a:latin typeface="Aptos" panose="020B0004020202020204" pitchFamily="34" charset="0"/>
                <a:ea typeface="Aptos" panose="020B0004020202020204" pitchFamily="34" charset="0"/>
                <a:cs typeface="Aptos" panose="020B0004020202020204" pitchFamily="34" charset="0"/>
              </a:rPr>
              <a:t>Horror Stories in Head and Neck Reconstruction: Is It a Thing of the Past?</a:t>
            </a:r>
          </a:p>
          <a:p>
            <a:pPr lvl="1">
              <a:lnSpc>
                <a:spcPct val="100000"/>
              </a:lnSpc>
              <a:spcBef>
                <a:spcPct val="0"/>
              </a:spcBef>
              <a:spcAft>
                <a:spcPct val="0"/>
              </a:spcAft>
              <a:buClrTx/>
              <a:buSzTx/>
              <a:buFont typeface="Arial" panose="020B0604020202020204" pitchFamily="34" charset="0"/>
              <a:buChar char="•"/>
            </a:pPr>
            <a:r>
              <a:rPr lang="en-US" altLang="en-US" sz="1000">
                <a:latin typeface="Aptos" panose="020B0004020202020204" pitchFamily="34" charset="0"/>
                <a:ea typeface="Aptos" panose="020B0004020202020204" pitchFamily="34" charset="0"/>
                <a:cs typeface="Aptos" panose="020B0004020202020204" pitchFamily="34" charset="0"/>
              </a:rPr>
              <a:t>Outcomes of ERAS and Perioperative Protocols for H&amp;N Reconstruction </a:t>
            </a:r>
          </a:p>
          <a:p>
            <a:pPr lvl="1">
              <a:lnSpc>
                <a:spcPct val="100000"/>
              </a:lnSpc>
              <a:spcBef>
                <a:spcPct val="0"/>
              </a:spcBef>
              <a:spcAft>
                <a:spcPct val="0"/>
              </a:spcAft>
              <a:buClrTx/>
              <a:buSzTx/>
              <a:buFont typeface="Arial" panose="020B0604020202020204" pitchFamily="34" charset="0"/>
              <a:buChar char="•"/>
            </a:pPr>
            <a:r>
              <a:rPr lang="en-US" altLang="en-US" sz="1000">
                <a:latin typeface="Aptos" panose="020B0004020202020204" pitchFamily="34" charset="0"/>
                <a:ea typeface="Aptos" panose="020B0004020202020204" pitchFamily="34" charset="0"/>
                <a:cs typeface="Aptos" panose="020B0004020202020204" pitchFamily="34" charset="0"/>
              </a:rPr>
              <a:t>Reconstruction Debates: Can AI Do It All? AI and Its Impact in Head and Neck Reconstruction and Rehabilitation</a:t>
            </a:r>
            <a:endParaRPr lang="en-US" altLang="en-US" sz="1000">
              <a:latin typeface="Aptos" panose="020B0004020202020204" pitchFamily="34" charset="0"/>
              <a:cs typeface="Calibri" panose="020F0502020204030204" pitchFamily="34" charset="0"/>
            </a:endParaRPr>
          </a:p>
          <a:p>
            <a:pPr>
              <a:lnSpc>
                <a:spcPct val="100000"/>
              </a:lnSpc>
              <a:spcBef>
                <a:spcPct val="0"/>
              </a:spcBef>
              <a:spcAft>
                <a:spcPct val="0"/>
              </a:spcAft>
              <a:buFontTx/>
              <a:buNone/>
            </a:pPr>
            <a:endParaRPr lang="en-US" altLang="en-US" sz="1000">
              <a:latin typeface="Times New Roman" panose="02020603050405020304" pitchFamily="18" charset="0"/>
              <a:cs typeface="Calibri" panose="020F0502020204030204" pitchFamily="34" charset="0"/>
            </a:endParaRPr>
          </a:p>
          <a:p>
            <a:pPr>
              <a:lnSpc>
                <a:spcPct val="100000"/>
              </a:lnSpc>
              <a:spcBef>
                <a:spcPct val="0"/>
              </a:spcBef>
              <a:spcAft>
                <a:spcPct val="0"/>
              </a:spcAft>
              <a:buFontTx/>
              <a:buNone/>
            </a:pPr>
            <a:r>
              <a:rPr lang="en-US" altLang="en-US" sz="1000" b="1">
                <a:latin typeface="Times New Roman" panose="02020603050405020304" pitchFamily="18" charset="0"/>
                <a:cs typeface="Calibri" panose="020F0502020204030204" pitchFamily="34" charset="0"/>
              </a:rPr>
              <a:t>Recon ‘Round the World Webinars</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12/18/24, 2/19/25, 4/16/25, 6/18/25 (Southeast Asia, Korea, Africa, Central America)</a:t>
            </a:r>
          </a:p>
          <a:p>
            <a:pPr>
              <a:lnSpc>
                <a:spcPct val="100000"/>
              </a:lnSpc>
              <a:spcBef>
                <a:spcPct val="0"/>
              </a:spcBef>
              <a:spcAft>
                <a:spcPct val="0"/>
              </a:spcAft>
              <a:buFontTx/>
              <a:buNone/>
            </a:pPr>
            <a:endParaRPr lang="en-US" altLang="en-US" sz="1000" b="1">
              <a:latin typeface="Calibri" panose="020F0502020204030204" pitchFamily="34" charset="0"/>
              <a:cs typeface="Calibri" panose="020F0502020204030204" pitchFamily="34" charset="0"/>
            </a:endParaRPr>
          </a:p>
          <a:p>
            <a:pPr>
              <a:lnSpc>
                <a:spcPct val="100000"/>
              </a:lnSpc>
              <a:spcBef>
                <a:spcPct val="0"/>
              </a:spcBef>
              <a:spcAft>
                <a:spcPct val="0"/>
              </a:spcAft>
              <a:buFontTx/>
              <a:buNone/>
            </a:pPr>
            <a:r>
              <a:rPr lang="en-US" altLang="en-US" sz="1000" b="1">
                <a:latin typeface="Calibri" panose="020F0502020204030204" pitchFamily="34" charset="0"/>
                <a:cs typeface="Calibri" panose="020F0502020204030204" pitchFamily="34" charset="0"/>
              </a:rPr>
              <a:t>IFOS 2026 Submissions – 3 </a:t>
            </a:r>
          </a:p>
          <a:p>
            <a:pPr>
              <a:lnSpc>
                <a:spcPct val="100000"/>
              </a:lnSpc>
              <a:spcBef>
                <a:spcPct val="0"/>
              </a:spcBef>
              <a:spcAft>
                <a:spcPct val="0"/>
              </a:spcAft>
              <a:buFontTx/>
              <a:buNone/>
            </a:pPr>
            <a:endParaRPr lang="en-US" altLang="en-US" sz="1000" b="1">
              <a:latin typeface="Calibri" panose="020F0502020204030204" pitchFamily="34" charset="0"/>
              <a:cs typeface="Calibri" panose="020F0502020204030204" pitchFamily="34" charset="0"/>
            </a:endParaRPr>
          </a:p>
          <a:p>
            <a:pPr>
              <a:lnSpc>
                <a:spcPct val="100000"/>
              </a:lnSpc>
              <a:spcBef>
                <a:spcPct val="0"/>
              </a:spcBef>
              <a:spcAft>
                <a:spcPct val="0"/>
              </a:spcAft>
              <a:buFontTx/>
              <a:buNone/>
            </a:pPr>
            <a:r>
              <a:rPr lang="en-US" altLang="en-US" sz="1000" b="1">
                <a:latin typeface="Calibri" panose="020F0502020204030204" pitchFamily="34" charset="0"/>
                <a:cs typeface="Calibri" panose="020F0502020204030204" pitchFamily="34" charset="0"/>
              </a:rPr>
              <a:t>Quality Committee</a:t>
            </a:r>
            <a:r>
              <a:rPr lang="en-US" altLang="en-US" sz="1000">
                <a:latin typeface="Calibri" panose="020F0502020204030204" pitchFamily="34" charset="0"/>
                <a:cs typeface="Calibri" panose="020F0502020204030204" pitchFamily="34" charset="0"/>
              </a:rPr>
              <a:t>: </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-Patient Recon Handouts: 16 hand-outs completed – will be on-line soon.</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-ERAS handouts completed</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-Systematic review of quality measures literature for head and neck reconstruction</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-Narrative Review/position paper:  Head and Neck Recon ERAS protocol</a:t>
            </a:r>
          </a:p>
          <a:p>
            <a:pPr>
              <a:lnSpc>
                <a:spcPct val="100000"/>
              </a:lnSpc>
              <a:spcBef>
                <a:spcPct val="0"/>
              </a:spcBef>
              <a:spcAft>
                <a:spcPct val="0"/>
              </a:spcAft>
              <a:buFontTx/>
              <a:buNone/>
            </a:pPr>
            <a:r>
              <a:rPr lang="en-US" altLang="en-US" sz="1000" b="1">
                <a:latin typeface="Calibri" panose="020F0502020204030204" pitchFamily="34" charset="0"/>
                <a:cs typeface="Calibri" panose="020F0502020204030204" pitchFamily="34" charset="0"/>
              </a:rPr>
              <a:t>Mentorship Committee</a:t>
            </a:r>
            <a:r>
              <a:rPr lang="en-US" altLang="en-US" sz="1000">
                <a:latin typeface="Calibri" panose="020F0502020204030204" pitchFamily="34" charset="0"/>
                <a:cs typeface="Calibri" panose="020F0502020204030204" pitchFamily="34" charset="0"/>
              </a:rPr>
              <a:t>: </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-Grant proposal to AHNS for URM med – pending approval</a:t>
            </a:r>
          </a:p>
          <a:p>
            <a:pPr>
              <a:lnSpc>
                <a:spcPct val="100000"/>
              </a:lnSpc>
              <a:spcBef>
                <a:spcPct val="0"/>
              </a:spcBef>
              <a:spcAft>
                <a:spcPct val="0"/>
              </a:spcAft>
              <a:buFontTx/>
              <a:buNone/>
            </a:pPr>
            <a:r>
              <a:rPr lang="en-US" altLang="en-US" sz="1000">
                <a:latin typeface="Calibri" panose="020F0502020204030204" pitchFamily="34" charset="0"/>
                <a:cs typeface="Calibri" panose="020F0502020204030204" pitchFamily="34" charset="0"/>
              </a:rPr>
              <a:t>	-M</a:t>
            </a:r>
            <a:r>
              <a:rPr lang="en-US" altLang="en-US" sz="1000">
                <a:latin typeface="Calibri" panose="020F0502020204030204" pitchFamily="34" charset="0"/>
                <a:cs typeface="Times New Roman" panose="02020603050405020304" pitchFamily="18" charset="0"/>
              </a:rPr>
              <a:t>anuscript on text-group based mentorship to be published</a:t>
            </a:r>
          </a:p>
          <a:p>
            <a:pPr>
              <a:lnSpc>
                <a:spcPct val="100000"/>
              </a:lnSpc>
              <a:spcBef>
                <a:spcPct val="0"/>
              </a:spcBef>
              <a:spcAft>
                <a:spcPct val="0"/>
              </a:spcAft>
              <a:buFontTx/>
              <a:buNone/>
            </a:pPr>
            <a:r>
              <a:rPr lang="en-US" altLang="en-US" sz="1000">
                <a:latin typeface="Calibri" panose="020F0502020204030204" pitchFamily="34" charset="0"/>
                <a:cs typeface="Times New Roman" panose="02020603050405020304" pitchFamily="18" charset="0"/>
              </a:rPr>
              <a:t>	-Mentorship award nomination pending</a:t>
            </a:r>
          </a:p>
          <a:p>
            <a:pPr>
              <a:lnSpc>
                <a:spcPct val="100000"/>
              </a:lnSpc>
              <a:spcBef>
                <a:spcPct val="0"/>
              </a:spcBef>
              <a:spcAft>
                <a:spcPct val="0"/>
              </a:spcAft>
              <a:buFontTx/>
              <a:buNone/>
            </a:pPr>
            <a:r>
              <a:rPr lang="en-US" altLang="en-US" sz="1000" b="1">
                <a:latin typeface="Calibri" panose="020F0502020204030204" pitchFamily="34" charset="0"/>
                <a:cs typeface="Times New Roman" panose="02020603050405020304" pitchFamily="18" charset="0"/>
              </a:rPr>
              <a:t>Education Committee</a:t>
            </a:r>
            <a:r>
              <a:rPr lang="en-US" altLang="en-US" sz="1000">
                <a:latin typeface="Calibri" panose="020F0502020204030204" pitchFamily="34" charset="0"/>
                <a:cs typeface="Times New Roman" panose="02020603050405020304" pitchFamily="18" charset="0"/>
              </a:rPr>
              <a:t>:  </a:t>
            </a:r>
          </a:p>
          <a:p>
            <a:pPr>
              <a:lnSpc>
                <a:spcPct val="100000"/>
              </a:lnSpc>
              <a:spcBef>
                <a:spcPct val="0"/>
              </a:spcBef>
              <a:spcAft>
                <a:spcPct val="0"/>
              </a:spcAft>
              <a:buFontTx/>
              <a:buNone/>
            </a:pPr>
            <a:r>
              <a:rPr lang="en-US" altLang="en-US" sz="1000">
                <a:latin typeface="Calibri" panose="020F0502020204030204" pitchFamily="34" charset="0"/>
                <a:cs typeface="Times New Roman" panose="02020603050405020304" pitchFamily="18" charset="0"/>
              </a:rPr>
              <a:t>	- Microvascular Fellowship Boot Camp: Oct 17-19; Registration open in July – look for announcements.</a:t>
            </a:r>
          </a:p>
          <a:p>
            <a:pPr>
              <a:lnSpc>
                <a:spcPct val="100000"/>
              </a:lnSpc>
              <a:spcBef>
                <a:spcPct val="0"/>
              </a:spcBef>
              <a:spcAft>
                <a:spcPct val="0"/>
              </a:spcAft>
              <a:buFontTx/>
              <a:buNone/>
            </a:pPr>
            <a:r>
              <a:rPr lang="en-US" altLang="en-US" sz="1000">
                <a:latin typeface="Calibri" panose="020F0502020204030204" pitchFamily="34" charset="0"/>
                <a:cs typeface="Times New Roman" panose="02020603050405020304" pitchFamily="18" charset="0"/>
              </a:rPr>
              <a:t>	- Patient educational pamphlets now on-line: - 6 downloadable pdfs</a:t>
            </a:r>
          </a:p>
          <a:p>
            <a:pPr>
              <a:lnSpc>
                <a:spcPct val="100000"/>
              </a:lnSpc>
              <a:spcBef>
                <a:spcPct val="0"/>
              </a:spcBef>
              <a:spcAft>
                <a:spcPct val="0"/>
              </a:spcAft>
              <a:buFontTx/>
              <a:buNone/>
            </a:pPr>
            <a:r>
              <a:rPr lang="en-US" altLang="en-US" sz="1000" b="1">
                <a:latin typeface="Calibri" panose="020F0502020204030204" pitchFamily="34" charset="0"/>
                <a:cs typeface="Calibri" panose="020F0502020204030204" pitchFamily="34" charset="0"/>
              </a:rPr>
              <a:t>Research Committee</a:t>
            </a:r>
            <a:r>
              <a:rPr lang="en-US" altLang="en-US" sz="1000">
                <a:latin typeface="Calibri" panose="020F0502020204030204" pitchFamily="34" charset="0"/>
                <a:cs typeface="Calibri" panose="020F0502020204030204" pitchFamily="34" charset="0"/>
              </a:rPr>
              <a:t>:  </a:t>
            </a:r>
          </a:p>
          <a:p>
            <a:pPr lvl="2">
              <a:lnSpc>
                <a:spcPct val="100000"/>
              </a:lnSpc>
              <a:spcBef>
                <a:spcPct val="0"/>
              </a:spcBef>
              <a:spcAft>
                <a:spcPct val="0"/>
              </a:spcAft>
              <a:buClrTx/>
              <a:buFontTx/>
              <a:buChar char="-"/>
            </a:pPr>
            <a:r>
              <a:rPr lang="en-US" altLang="en-US" sz="1000">
                <a:latin typeface="Calibri" panose="020F0502020204030204" pitchFamily="34" charset="0"/>
                <a:cs typeface="Calibri" panose="020F0502020204030204" pitchFamily="34" charset="0"/>
              </a:rPr>
              <a:t>Standards for research for multi-d studies in recon</a:t>
            </a:r>
          </a:p>
          <a:p>
            <a:pPr lvl="2">
              <a:lnSpc>
                <a:spcPct val="100000"/>
              </a:lnSpc>
              <a:spcBef>
                <a:spcPct val="0"/>
              </a:spcBef>
              <a:spcAft>
                <a:spcPct val="0"/>
              </a:spcAft>
              <a:buClrTx/>
              <a:buFontTx/>
              <a:buChar char="-"/>
            </a:pPr>
            <a:r>
              <a:rPr lang="en-US" altLang="en-US" sz="1000">
                <a:latin typeface="Calibri" panose="020F0502020204030204" pitchFamily="34" charset="0"/>
                <a:cs typeface="Calibri" panose="020F0502020204030204" pitchFamily="34" charset="0"/>
              </a:rPr>
              <a:t>Position Papers – ORN, ERAS</a:t>
            </a:r>
          </a:p>
          <a:p>
            <a:pPr lvl="2">
              <a:lnSpc>
                <a:spcPct val="100000"/>
              </a:lnSpc>
              <a:spcBef>
                <a:spcPct val="0"/>
              </a:spcBef>
              <a:spcAft>
                <a:spcPct val="0"/>
              </a:spcAft>
              <a:buClrTx/>
              <a:buFontTx/>
              <a:buChar char="-"/>
            </a:pPr>
            <a:r>
              <a:rPr lang="en-US" altLang="en-US" sz="1000">
                <a:solidFill>
                  <a:srgbClr val="002060"/>
                </a:solidFill>
                <a:latin typeface="Calibri" panose="020F0502020204030204" pitchFamily="34" charset="0"/>
                <a:cs typeface="Calibri" panose="020F0502020204030204" pitchFamily="34" charset="0"/>
              </a:rPr>
              <a:t>Publication - Microvascular Reconstruction of Medication Related Osteonecrosis of the Hand and Neck. </a:t>
            </a:r>
          </a:p>
          <a:p>
            <a:pPr lvl="2">
              <a:lnSpc>
                <a:spcPct val="100000"/>
              </a:lnSpc>
              <a:spcBef>
                <a:spcPct val="0"/>
              </a:spcBef>
              <a:spcAft>
                <a:spcPct val="0"/>
              </a:spcAft>
              <a:buClrTx/>
              <a:buFontTx/>
              <a:buChar char="-"/>
            </a:pPr>
            <a:r>
              <a:rPr lang="en-US" altLang="en-US" sz="1000">
                <a:solidFill>
                  <a:srgbClr val="002060"/>
                </a:solidFill>
                <a:latin typeface="Calibri" panose="020F0502020204030204" pitchFamily="34" charset="0"/>
                <a:cs typeface="Calibri" panose="020F0502020204030204" pitchFamily="34" charset="0"/>
              </a:rPr>
              <a:t>Publication - Flow-Through Flaps as a Robust Method for Advanced Free Flap Reconstruction in the Head and Neck: A Multi-Institutional Experience</a:t>
            </a:r>
          </a:p>
          <a:p>
            <a:pPr lvl="2">
              <a:lnSpc>
                <a:spcPct val="100000"/>
              </a:lnSpc>
              <a:spcBef>
                <a:spcPct val="0"/>
              </a:spcBef>
              <a:spcAft>
                <a:spcPct val="0"/>
              </a:spcAft>
              <a:buClrTx/>
              <a:buFontTx/>
              <a:buChar char="-"/>
            </a:pPr>
            <a:r>
              <a:rPr lang="en-US" altLang="en-US" sz="1000">
                <a:solidFill>
                  <a:srgbClr val="002060"/>
                </a:solidFill>
                <a:latin typeface="Calibri" panose="020F0502020204030204" pitchFamily="34" charset="0"/>
                <a:cs typeface="Calibri" panose="020F0502020204030204" pitchFamily="34" charset="0"/>
              </a:rPr>
              <a:t>Publication - Microvascular Free Flap Outcomes in Maxillectomy Defects from Invasive Fungal </a:t>
            </a:r>
            <a:r>
              <a:rPr lang="en-US" altLang="en-US" sz="1000" i="1">
                <a:solidFill>
                  <a:srgbClr val="002060"/>
                </a:solidFill>
                <a:latin typeface="Calibri" panose="020F0502020204030204" pitchFamily="34" charset="0"/>
                <a:cs typeface="Calibri" panose="020F0502020204030204" pitchFamily="34" charset="0"/>
              </a:rPr>
              <a:t>	</a:t>
            </a:r>
          </a:p>
        </p:txBody>
      </p:sp>
      <p:sp>
        <p:nvSpPr>
          <p:cNvPr id="4101" name="Rectangle 6">
            <a:extLst>
              <a:ext uri="{FF2B5EF4-FFF2-40B4-BE49-F238E27FC236}">
                <a16:creationId xmlns:a16="http://schemas.microsoft.com/office/drawing/2014/main" id="{2B31404A-5C1A-028F-9ADB-542788AAC11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nSpc>
                <a:spcPct val="100000"/>
              </a:lnSpc>
              <a:spcBef>
                <a:spcPct val="0"/>
              </a:spcBef>
              <a:spcAft>
                <a:spcPct val="0"/>
              </a:spcAft>
              <a:buFontTx/>
              <a:buNone/>
            </a:pPr>
            <a:r>
              <a:rPr lang="en-US" altLang="en-US" sz="1100">
                <a:latin typeface="Times New Roman" panose="02020603050405020304" pitchFamily="18" charset="0"/>
                <a:ea typeface="Aptos" panose="020B0004020202020204" pitchFamily="34" charset="0"/>
                <a:cs typeface="Aptos" panose="020B0004020202020204" pitchFamily="34" charset="0"/>
              </a:rPr>
              <a:t>12/18/2024</a:t>
            </a:r>
            <a:endParaRPr lang="en-US" altLang="en-US" sz="600">
              <a:latin typeface="Times New Roman" panose="02020603050405020304" pitchFamily="18" charset="0"/>
            </a:endParaRPr>
          </a:p>
          <a:p>
            <a:pPr>
              <a:lnSpc>
                <a:spcPct val="100000"/>
              </a:lnSpc>
              <a:spcBef>
                <a:spcPct val="0"/>
              </a:spcBef>
              <a:spcAft>
                <a:spcPct val="0"/>
              </a:spcAft>
              <a:buFontTx/>
              <a:buNone/>
            </a:pPr>
            <a:r>
              <a:rPr lang="en-US" altLang="en-US" sz="1100">
                <a:latin typeface="Times New Roman" panose="02020603050405020304" pitchFamily="18" charset="0"/>
                <a:ea typeface="Aptos" panose="020B0004020202020204" pitchFamily="34" charset="0"/>
                <a:cs typeface="Aptos" panose="020B0004020202020204" pitchFamily="34" charset="0"/>
              </a:rPr>
              <a:t>2/19/2025</a:t>
            </a:r>
            <a:endParaRPr lang="en-US" altLang="en-US" sz="600">
              <a:latin typeface="Times New Roman" panose="02020603050405020304" pitchFamily="18" charset="0"/>
            </a:endParaRPr>
          </a:p>
          <a:p>
            <a:pPr>
              <a:lnSpc>
                <a:spcPct val="100000"/>
              </a:lnSpc>
              <a:spcBef>
                <a:spcPct val="0"/>
              </a:spcBef>
              <a:spcAft>
                <a:spcPct val="0"/>
              </a:spcAft>
              <a:buFontTx/>
              <a:buNone/>
            </a:pPr>
            <a:r>
              <a:rPr lang="en-US" altLang="en-US" sz="1100">
                <a:latin typeface="Times New Roman" panose="02020603050405020304" pitchFamily="18" charset="0"/>
                <a:ea typeface="Aptos" panose="020B0004020202020204" pitchFamily="34" charset="0"/>
                <a:cs typeface="Aptos" panose="020B0004020202020204" pitchFamily="34" charset="0"/>
              </a:rPr>
              <a:t>4/16/2025</a:t>
            </a:r>
            <a:endParaRPr lang="en-US" altLang="en-US" sz="600">
              <a:latin typeface="Times New Roman" panose="02020603050405020304" pitchFamily="18" charset="0"/>
            </a:endParaRPr>
          </a:p>
          <a:p>
            <a:pPr>
              <a:lnSpc>
                <a:spcPct val="100000"/>
              </a:lnSpc>
              <a:spcBef>
                <a:spcPct val="0"/>
              </a:spcBef>
              <a:spcAft>
                <a:spcPct val="0"/>
              </a:spcAft>
              <a:buFontTx/>
              <a:buNone/>
            </a:pPr>
            <a:r>
              <a:rPr lang="en-US" altLang="en-US" sz="1100">
                <a:latin typeface="Times New Roman" panose="02020603050405020304" pitchFamily="18" charset="0"/>
                <a:ea typeface="Aptos" panose="020B0004020202020204" pitchFamily="34" charset="0"/>
                <a:cs typeface="Aptos" panose="020B0004020202020204" pitchFamily="34" charset="0"/>
              </a:rPr>
              <a:t>6/18/25</a:t>
            </a:r>
            <a:endParaRPr lang="en-US" altLang="en-US" sz="2000">
              <a:latin typeface="Times New Roman" panose="02020603050405020304" pitchFamily="18" charset="0"/>
            </a:endParaRPr>
          </a:p>
        </p:txBody>
      </p:sp>
    </p:spTree>
    <p:extLst>
      <p:ext uri="{BB962C8B-B14F-4D97-AF65-F5344CB8AC3E}">
        <p14:creationId xmlns:p14="http://schemas.microsoft.com/office/powerpoint/2010/main" val="1304981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15DC73F6-5B2F-CC0C-FB29-9FA2531FEAFA}"/>
              </a:ext>
            </a:extLst>
          </p:cNvPr>
          <p:cNvSpPr>
            <a:spLocks noGrp="1" noChangeArrowheads="1"/>
          </p:cNvSpPr>
          <p:nvPr>
            <p:ph type="ctrTitle"/>
          </p:nvPr>
        </p:nvSpPr>
        <p:spPr>
          <a:xfrm>
            <a:off x="741363" y="1339850"/>
            <a:ext cx="7783512" cy="498475"/>
          </a:xfrm>
        </p:spPr>
        <p:txBody>
          <a:bodyPr/>
          <a:lstStyle/>
          <a:p>
            <a:pPr eaLnBrk="1" hangingPunct="1"/>
            <a:r>
              <a:rPr lang="es-US" altLang="en-US" b="1" dirty="0" err="1">
                <a:solidFill>
                  <a:schemeClr val="accent1"/>
                </a:solidFill>
                <a:latin typeface="Calibri" panose="020F0502020204030204" pitchFamily="34" charset="0"/>
              </a:rPr>
              <a:t>Salivary</a:t>
            </a:r>
            <a:r>
              <a:rPr lang="en-US" altLang="en-US" b="1" dirty="0">
                <a:solidFill>
                  <a:schemeClr val="accent1"/>
                </a:solidFill>
                <a:latin typeface="Calibri" panose="020F0502020204030204" pitchFamily="34" charset="0"/>
              </a:rPr>
              <a:t> Section</a:t>
            </a:r>
          </a:p>
        </p:txBody>
      </p:sp>
      <p:sp>
        <p:nvSpPr>
          <p:cNvPr id="4099" name="Subtitle 1">
            <a:extLst>
              <a:ext uri="{FF2B5EF4-FFF2-40B4-BE49-F238E27FC236}">
                <a16:creationId xmlns:a16="http://schemas.microsoft.com/office/drawing/2014/main" id="{272F5E1B-0030-D6DC-1361-5848E6ED42C7}"/>
              </a:ext>
            </a:extLst>
          </p:cNvPr>
          <p:cNvSpPr>
            <a:spLocks noGrp="1" noChangeArrowheads="1"/>
          </p:cNvSpPr>
          <p:nvPr>
            <p:ph type="subTitle" idx="1"/>
          </p:nvPr>
        </p:nvSpPr>
        <p:spPr>
          <a:xfrm>
            <a:off x="1143000" y="1905000"/>
            <a:ext cx="6324600" cy="368300"/>
          </a:xfrm>
        </p:spPr>
        <p:txBody>
          <a:bodyPr/>
          <a:lstStyle/>
          <a:p>
            <a:r>
              <a:rPr lang="en-US" altLang="en-US" sz="1800"/>
              <a:t>Chair, Kiran Kakarala; Vice Chair, William Ryan</a:t>
            </a:r>
          </a:p>
        </p:txBody>
      </p:sp>
      <p:pic>
        <p:nvPicPr>
          <p:cNvPr id="4100" name="Picture 5" descr="C:\Documents and Settings\Marina\My Documents\AHNS Web Site\presentation2009\AHNSLogo.png">
            <a:extLst>
              <a:ext uri="{FF2B5EF4-FFF2-40B4-BE49-F238E27FC236}">
                <a16:creationId xmlns:a16="http://schemas.microsoft.com/office/drawing/2014/main" id="{D0D1176A-F4DE-9556-649E-75B507D42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F6A2FB0-BA13-1FA7-833C-C510CA6B2CBE}"/>
              </a:ext>
            </a:extLst>
          </p:cNvPr>
          <p:cNvSpPr txBox="1">
            <a:spLocks noChangeArrowheads="1"/>
          </p:cNvSpPr>
          <p:nvPr/>
        </p:nvSpPr>
        <p:spPr bwMode="auto">
          <a:xfrm>
            <a:off x="1295400" y="-84138"/>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a:t>
            </a:r>
          </a:p>
        </p:txBody>
      </p:sp>
      <p:sp>
        <p:nvSpPr>
          <p:cNvPr id="2" name="Subtitle 1">
            <a:extLst>
              <a:ext uri="{FF2B5EF4-FFF2-40B4-BE49-F238E27FC236}">
                <a16:creationId xmlns:a16="http://schemas.microsoft.com/office/drawing/2014/main" id="{6E83452D-8515-91D4-0BF6-10AF948295B5}"/>
              </a:ext>
            </a:extLst>
          </p:cNvPr>
          <p:cNvSpPr txBox="1">
            <a:spLocks noChangeArrowheads="1"/>
          </p:cNvSpPr>
          <p:nvPr/>
        </p:nvSpPr>
        <p:spPr bwMode="gray">
          <a:xfrm>
            <a:off x="561975" y="2657475"/>
            <a:ext cx="7972425" cy="366713"/>
          </a:xfrm>
          <a:prstGeom prst="rect">
            <a:avLst/>
          </a:prstGeom>
          <a:noFill/>
          <a:ln>
            <a:noFill/>
          </a:ln>
        </p:spPr>
        <p:txBody>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marL="285750" indent="-285750" algn="l">
              <a:buFont typeface="Arial" panose="020B0604020202020204" pitchFamily="34" charset="0"/>
              <a:buChar char="•"/>
              <a:defRPr/>
            </a:pPr>
            <a:endParaRPr lang="en-US" altLang="en-US" sz="1800" kern="0" dirty="0"/>
          </a:p>
        </p:txBody>
      </p:sp>
      <p:sp>
        <p:nvSpPr>
          <p:cNvPr id="3" name="Subtitle 1">
            <a:extLst>
              <a:ext uri="{FF2B5EF4-FFF2-40B4-BE49-F238E27FC236}">
                <a16:creationId xmlns:a16="http://schemas.microsoft.com/office/drawing/2014/main" id="{227475B3-C614-2284-E44F-3D697ACC80F6}"/>
              </a:ext>
            </a:extLst>
          </p:cNvPr>
          <p:cNvSpPr txBox="1">
            <a:spLocks noChangeArrowheads="1"/>
          </p:cNvSpPr>
          <p:nvPr/>
        </p:nvSpPr>
        <p:spPr bwMode="gray">
          <a:xfrm>
            <a:off x="1274763" y="2298700"/>
            <a:ext cx="7031037" cy="3219450"/>
          </a:xfrm>
          <a:prstGeom prst="rect">
            <a:avLst/>
          </a:prstGeom>
          <a:noFill/>
          <a:ln>
            <a:noFill/>
          </a:ln>
        </p:spPr>
        <p:txBody>
          <a:bodyPr/>
          <a:lstStyle>
            <a:lvl1pPr marL="0" indent="0" algn="ctr" rtl="0" eaLnBrk="0" fontAlgn="base" hangingPunct="0">
              <a:lnSpc>
                <a:spcPct val="90000"/>
              </a:lnSpc>
              <a:spcBef>
                <a:spcPct val="30000"/>
              </a:spcBef>
              <a:spcAft>
                <a:spcPct val="30000"/>
              </a:spcAft>
              <a:buFont typeface="Wingdings" pitchFamily="2" charset="2"/>
              <a:buNone/>
              <a:defRPr sz="3200">
                <a:solidFill>
                  <a:schemeClr val="tx1"/>
                </a:solidFill>
                <a:latin typeface="+mn-lt"/>
                <a:ea typeface="+mn-ea"/>
                <a:cs typeface="+mn-cs"/>
              </a:defRPr>
            </a:lvl1pPr>
            <a:lvl2pPr marL="457200" indent="0" algn="ctr" rtl="0" eaLnBrk="0" fontAlgn="base" hangingPunct="0">
              <a:lnSpc>
                <a:spcPct val="90000"/>
              </a:lnSpc>
              <a:spcBef>
                <a:spcPct val="30000"/>
              </a:spcBef>
              <a:spcAft>
                <a:spcPct val="30000"/>
              </a:spcAft>
              <a:buClr>
                <a:schemeClr val="accent1"/>
              </a:buClr>
              <a:buSzPct val="50000"/>
              <a:buFont typeface="Wingdings 2" pitchFamily="2" charset="2"/>
              <a:buNone/>
              <a:defRPr sz="2800">
                <a:solidFill>
                  <a:schemeClr val="tx1"/>
                </a:solidFill>
                <a:latin typeface="+mn-lt"/>
              </a:defRPr>
            </a:lvl2pPr>
            <a:lvl3pPr marL="914400" indent="0" algn="ctr" rtl="0" eaLnBrk="0" fontAlgn="base" hangingPunct="0">
              <a:lnSpc>
                <a:spcPct val="90000"/>
              </a:lnSpc>
              <a:spcBef>
                <a:spcPct val="30000"/>
              </a:spcBef>
              <a:spcAft>
                <a:spcPct val="30000"/>
              </a:spcAft>
              <a:buClr>
                <a:schemeClr val="hlink"/>
              </a:buClr>
              <a:buFont typeface="Wingdings" pitchFamily="2" charset="2"/>
              <a:buNone/>
              <a:defRPr sz="2400">
                <a:solidFill>
                  <a:schemeClr val="tx1"/>
                </a:solidFill>
                <a:latin typeface="+mn-lt"/>
              </a:defRPr>
            </a:lvl3pPr>
            <a:lvl4pPr marL="1371600" indent="0" algn="ctr" rtl="0" eaLnBrk="0" fontAlgn="base" hangingPunct="0">
              <a:lnSpc>
                <a:spcPct val="90000"/>
              </a:lnSpc>
              <a:spcBef>
                <a:spcPct val="30000"/>
              </a:spcBef>
              <a:spcAft>
                <a:spcPct val="30000"/>
              </a:spcAft>
              <a:buClr>
                <a:schemeClr val="folHlink"/>
              </a:buClr>
              <a:buSzPct val="60000"/>
              <a:buFont typeface="Wingdings 2" pitchFamily="2" charset="2"/>
              <a:buNone/>
              <a:defRPr sz="2000">
                <a:solidFill>
                  <a:schemeClr val="tx1"/>
                </a:solidFill>
                <a:latin typeface="+mn-lt"/>
              </a:defRPr>
            </a:lvl4pPr>
            <a:lvl5pPr marL="1828800" indent="0" algn="ctr" rtl="0" eaLnBrk="0" fontAlgn="base" hangingPunct="0">
              <a:lnSpc>
                <a:spcPct val="90000"/>
              </a:lnSpc>
              <a:spcBef>
                <a:spcPct val="30000"/>
              </a:spcBef>
              <a:spcAft>
                <a:spcPct val="30000"/>
              </a:spcAft>
              <a:buFont typeface="Wingdings" pitchFamily="2" charset="2"/>
              <a:buNone/>
              <a:defRPr sz="2000">
                <a:solidFill>
                  <a:schemeClr val="tx1"/>
                </a:solidFill>
                <a:latin typeface="+mn-lt"/>
              </a:defRPr>
            </a:lvl5pPr>
            <a:lvl6pPr marL="2286000" indent="0" algn="ctr" rtl="0" fontAlgn="base">
              <a:lnSpc>
                <a:spcPct val="90000"/>
              </a:lnSpc>
              <a:spcBef>
                <a:spcPct val="30000"/>
              </a:spcBef>
              <a:spcAft>
                <a:spcPct val="30000"/>
              </a:spcAft>
              <a:buFont typeface="Wingdings" pitchFamily="2" charset="2"/>
              <a:buNone/>
              <a:defRPr sz="2000">
                <a:solidFill>
                  <a:schemeClr val="tx1"/>
                </a:solidFill>
                <a:latin typeface="+mn-lt"/>
              </a:defRPr>
            </a:lvl6pPr>
            <a:lvl7pPr marL="2743200" indent="0" algn="ctr" rtl="0" fontAlgn="base">
              <a:lnSpc>
                <a:spcPct val="90000"/>
              </a:lnSpc>
              <a:spcBef>
                <a:spcPct val="30000"/>
              </a:spcBef>
              <a:spcAft>
                <a:spcPct val="30000"/>
              </a:spcAft>
              <a:buFont typeface="Wingdings" pitchFamily="2" charset="2"/>
              <a:buNone/>
              <a:defRPr sz="2000">
                <a:solidFill>
                  <a:schemeClr val="tx1"/>
                </a:solidFill>
                <a:latin typeface="+mn-lt"/>
              </a:defRPr>
            </a:lvl7pPr>
            <a:lvl8pPr marL="3200400" indent="0" algn="ctr" rtl="0" fontAlgn="base">
              <a:lnSpc>
                <a:spcPct val="90000"/>
              </a:lnSpc>
              <a:spcBef>
                <a:spcPct val="30000"/>
              </a:spcBef>
              <a:spcAft>
                <a:spcPct val="30000"/>
              </a:spcAft>
              <a:buFont typeface="Wingdings" pitchFamily="2" charset="2"/>
              <a:buNone/>
              <a:defRPr sz="2000">
                <a:solidFill>
                  <a:schemeClr val="tx1"/>
                </a:solidFill>
                <a:latin typeface="+mn-lt"/>
              </a:defRPr>
            </a:lvl8pPr>
            <a:lvl9pPr marL="3657600" indent="0" algn="ctr" rtl="0" fontAlgn="base">
              <a:lnSpc>
                <a:spcPct val="90000"/>
              </a:lnSpc>
              <a:spcBef>
                <a:spcPct val="30000"/>
              </a:spcBef>
              <a:spcAft>
                <a:spcPct val="30000"/>
              </a:spcAft>
              <a:buFont typeface="Wingdings" pitchFamily="2" charset="2"/>
              <a:buNone/>
              <a:defRPr sz="2000">
                <a:solidFill>
                  <a:schemeClr val="tx1"/>
                </a:solidFill>
                <a:latin typeface="+mn-lt"/>
              </a:defRPr>
            </a:lvl9pPr>
          </a:lstStyle>
          <a:p>
            <a:pPr marL="285750" indent="-285750" algn="l">
              <a:buFont typeface="Arial" panose="020B0604020202020204" pitchFamily="34" charset="0"/>
              <a:buChar char="•"/>
              <a:defRPr/>
            </a:pPr>
            <a:r>
              <a:rPr lang="es-US" sz="1400" dirty="0" err="1">
                <a:latin typeface="+mj-lt"/>
                <a:cs typeface="Calibri" panose="020F0502020204030204" pitchFamily="34" charset="0"/>
              </a:rPr>
              <a:t>Research</a:t>
            </a:r>
            <a:r>
              <a:rPr lang="es-US" sz="1400" dirty="0">
                <a:latin typeface="+mj-lt"/>
                <a:cs typeface="Calibri" panose="020F0502020204030204" pitchFamily="34" charset="0"/>
              </a:rPr>
              <a:t> (Mirabelle Sajisevi and Andrew Holcomb)</a:t>
            </a:r>
          </a:p>
          <a:p>
            <a:pPr marL="742950" lvl="1" indent="-285750" algn="l">
              <a:buFont typeface="Arial" panose="020B0604020202020204" pitchFamily="34" charset="0"/>
              <a:buChar char="•"/>
              <a:defRPr/>
            </a:pPr>
            <a:r>
              <a:rPr lang="es-US" sz="1400" dirty="0">
                <a:latin typeface="+mj-lt"/>
                <a:cs typeface="Calibri" panose="020F0502020204030204" pitchFamily="34" charset="0"/>
              </a:rPr>
              <a:t>Follow up studies utilizing low grade salivary cancer database</a:t>
            </a:r>
          </a:p>
          <a:p>
            <a:pPr marL="742950" lvl="1" indent="-285750" algn="l">
              <a:buFont typeface="Arial" panose="020B0604020202020204" pitchFamily="34" charset="0"/>
              <a:buChar char="•"/>
              <a:defRPr/>
            </a:pPr>
            <a:r>
              <a:rPr lang="es-US" sz="1400" b="1" u="sng" dirty="0" err="1">
                <a:latin typeface="+mj-lt"/>
                <a:cs typeface="Calibri" panose="020F0502020204030204" pitchFamily="34" charset="0"/>
              </a:rPr>
              <a:t>Initiating</a:t>
            </a:r>
            <a:r>
              <a:rPr lang="es-US" sz="1400" b="1" u="sng" dirty="0">
                <a:latin typeface="+mj-lt"/>
                <a:cs typeface="Calibri" panose="020F0502020204030204" pitchFamily="34" charset="0"/>
              </a:rPr>
              <a:t> multi center high grade salivary </a:t>
            </a:r>
            <a:r>
              <a:rPr lang="es-US" sz="1400" b="1" u="sng" dirty="0" err="1">
                <a:latin typeface="+mj-lt"/>
                <a:cs typeface="Calibri" panose="020F0502020204030204" pitchFamily="34" charset="0"/>
              </a:rPr>
              <a:t>cancer</a:t>
            </a:r>
            <a:r>
              <a:rPr lang="es-US" sz="1400" b="1" u="sng" dirty="0">
                <a:latin typeface="+mj-lt"/>
                <a:cs typeface="Calibri" panose="020F0502020204030204" pitchFamily="34" charset="0"/>
              </a:rPr>
              <a:t> </a:t>
            </a:r>
            <a:r>
              <a:rPr lang="es-US" sz="1400" b="1" u="sng" dirty="0" err="1">
                <a:latin typeface="+mj-lt"/>
                <a:cs typeface="Calibri" panose="020F0502020204030204" pitchFamily="34" charset="0"/>
              </a:rPr>
              <a:t>database</a:t>
            </a:r>
            <a:endParaRPr lang="es-US" sz="1400" b="1" u="sng" dirty="0">
              <a:latin typeface="+mj-lt"/>
              <a:cs typeface="Calibri" panose="020F0502020204030204" pitchFamily="34" charset="0"/>
            </a:endParaRPr>
          </a:p>
          <a:p>
            <a:pPr marL="1200150" lvl="2" indent="-285750" algn="l">
              <a:buFont typeface="Arial" panose="020B0604020202020204" pitchFamily="34" charset="0"/>
              <a:buChar char="•"/>
              <a:defRPr/>
            </a:pPr>
            <a:r>
              <a:rPr lang="es-US" sz="1000" b="1" u="sng" dirty="0" err="1">
                <a:latin typeface="+mj-lt"/>
                <a:cs typeface="Calibri" panose="020F0502020204030204" pitchFamily="34" charset="0"/>
              </a:rPr>
              <a:t>Increasing</a:t>
            </a:r>
            <a:r>
              <a:rPr lang="es-US" sz="1000" b="1" u="sng" dirty="0">
                <a:latin typeface="+mj-lt"/>
                <a:cs typeface="Calibri" panose="020F0502020204030204" pitchFamily="34" charset="0"/>
              </a:rPr>
              <a:t> </a:t>
            </a:r>
            <a:r>
              <a:rPr lang="es-US" sz="1000" b="1" u="sng" dirty="0" err="1">
                <a:latin typeface="+mj-lt"/>
                <a:cs typeface="Calibri" panose="020F0502020204030204" pitchFamily="34" charset="0"/>
              </a:rPr>
              <a:t>international</a:t>
            </a:r>
            <a:r>
              <a:rPr lang="es-US" sz="1000" b="1" u="sng" dirty="0">
                <a:latin typeface="+mj-lt"/>
                <a:cs typeface="Calibri" panose="020F0502020204030204" pitchFamily="34" charset="0"/>
              </a:rPr>
              <a:t> </a:t>
            </a:r>
            <a:r>
              <a:rPr lang="es-US" sz="1000" b="1" u="sng" dirty="0" err="1">
                <a:latin typeface="+mj-lt"/>
                <a:cs typeface="Calibri" panose="020F0502020204030204" pitchFamily="34" charset="0"/>
              </a:rPr>
              <a:t>participation</a:t>
            </a:r>
            <a:r>
              <a:rPr lang="es-US" sz="1000" b="1" u="sng" dirty="0">
                <a:latin typeface="+mj-lt"/>
                <a:cs typeface="Calibri" panose="020F0502020204030204" pitchFamily="34" charset="0"/>
              </a:rPr>
              <a:t>/</a:t>
            </a:r>
            <a:r>
              <a:rPr lang="es-US" sz="1000" b="1" u="sng" dirty="0" err="1">
                <a:latin typeface="+mj-lt"/>
                <a:cs typeface="Calibri" panose="020F0502020204030204" pitchFamily="34" charset="0"/>
              </a:rPr>
              <a:t>engagement</a:t>
            </a:r>
            <a:r>
              <a:rPr lang="es-US" sz="1000" b="1" u="sng" dirty="0">
                <a:latin typeface="+mj-lt"/>
                <a:cs typeface="Calibri" panose="020F0502020204030204" pitchFamily="34" charset="0"/>
              </a:rPr>
              <a:t>: </a:t>
            </a:r>
            <a:r>
              <a:rPr lang="es-US" sz="1000" b="1" u="sng" dirty="0" err="1">
                <a:latin typeface="+mj-lt"/>
                <a:cs typeface="Calibri" panose="020F0502020204030204" pitchFamily="34" charset="0"/>
              </a:rPr>
              <a:t>Canada</a:t>
            </a:r>
            <a:r>
              <a:rPr lang="es-US" sz="1000" b="1" u="sng" dirty="0">
                <a:latin typeface="+mj-lt"/>
                <a:cs typeface="Calibri" panose="020F0502020204030204" pitchFamily="34" charset="0"/>
              </a:rPr>
              <a:t>, South </a:t>
            </a:r>
            <a:r>
              <a:rPr lang="es-US" sz="1000" b="1" u="sng" dirty="0" err="1">
                <a:latin typeface="+mj-lt"/>
                <a:cs typeface="Calibri" panose="020F0502020204030204" pitchFamily="34" charset="0"/>
              </a:rPr>
              <a:t>America</a:t>
            </a:r>
            <a:r>
              <a:rPr lang="es-US" sz="1000" b="1" u="sng" dirty="0">
                <a:latin typeface="+mj-lt"/>
                <a:cs typeface="Calibri" panose="020F0502020204030204" pitchFamily="34" charset="0"/>
              </a:rPr>
              <a:t>, </a:t>
            </a:r>
            <a:r>
              <a:rPr lang="es-US" sz="1000" b="1" u="sng" dirty="0" err="1">
                <a:latin typeface="+mj-lt"/>
                <a:cs typeface="Calibri" panose="020F0502020204030204" pitchFamily="34" charset="0"/>
              </a:rPr>
              <a:t>Europe</a:t>
            </a:r>
            <a:r>
              <a:rPr lang="es-US" sz="1000" b="1" u="sng" dirty="0">
                <a:latin typeface="+mj-lt"/>
                <a:cs typeface="Calibri" panose="020F0502020204030204" pitchFamily="34" charset="0"/>
              </a:rPr>
              <a:t>, Asia</a:t>
            </a:r>
          </a:p>
          <a:p>
            <a:pPr marL="742950" lvl="1" indent="-285750" algn="l">
              <a:buFont typeface="Arial" panose="020B0604020202020204" pitchFamily="34" charset="0"/>
              <a:buChar char="•"/>
              <a:defRPr/>
            </a:pPr>
            <a:r>
              <a:rPr lang="es-US" sz="1400" dirty="0" err="1">
                <a:latin typeface="+mj-lt"/>
                <a:cs typeface="Calibri" panose="020F0502020204030204" pitchFamily="34" charset="0"/>
              </a:rPr>
              <a:t>Participating</a:t>
            </a:r>
            <a:r>
              <a:rPr lang="es-US" sz="1400" dirty="0">
                <a:latin typeface="+mj-lt"/>
                <a:cs typeface="Calibri" panose="020F0502020204030204" pitchFamily="34" charset="0"/>
              </a:rPr>
              <a:t> in neck dissection classification </a:t>
            </a:r>
            <a:r>
              <a:rPr lang="es-US" sz="1400" dirty="0" err="1">
                <a:latin typeface="+mj-lt"/>
                <a:cs typeface="Calibri" panose="020F0502020204030204" pitchFamily="34" charset="0"/>
              </a:rPr>
              <a:t>update</a:t>
            </a:r>
            <a:r>
              <a:rPr lang="es-US" sz="1400" dirty="0">
                <a:latin typeface="+mj-lt"/>
                <a:cs typeface="Calibri" panose="020F0502020204030204" pitchFamily="34" charset="0"/>
              </a:rPr>
              <a:t> (Robbins) and AJCC </a:t>
            </a:r>
            <a:r>
              <a:rPr lang="es-US" sz="1400" dirty="0" err="1">
                <a:latin typeface="+mj-lt"/>
                <a:cs typeface="Calibri" panose="020F0502020204030204" pitchFamily="34" charset="0"/>
              </a:rPr>
              <a:t>staging</a:t>
            </a:r>
            <a:r>
              <a:rPr lang="es-US" sz="1400" dirty="0">
                <a:latin typeface="+mj-lt"/>
                <a:cs typeface="Calibri" panose="020F0502020204030204" pitchFamily="34" charset="0"/>
              </a:rPr>
              <a:t> </a:t>
            </a:r>
            <a:r>
              <a:rPr lang="es-US" sz="1400" dirty="0" err="1">
                <a:latin typeface="+mj-lt"/>
                <a:cs typeface="Calibri" panose="020F0502020204030204" pitchFamily="34" charset="0"/>
              </a:rPr>
              <a:t>update</a:t>
            </a:r>
            <a:r>
              <a:rPr lang="es-US" sz="1400" dirty="0">
                <a:latin typeface="+mj-lt"/>
                <a:cs typeface="Calibri" panose="020F0502020204030204" pitchFamily="34" charset="0"/>
              </a:rPr>
              <a:t> (Lydiatt and Ganly)</a:t>
            </a:r>
            <a:endParaRPr lang="en-US" sz="1400" dirty="0">
              <a:latin typeface="+mj-lt"/>
              <a:cs typeface="Calibri" panose="020F0502020204030204" pitchFamily="34" charset="0"/>
            </a:endParaRPr>
          </a:p>
          <a:p>
            <a:pPr marL="285750" indent="-285750" algn="l">
              <a:buFont typeface="Arial" panose="020B0604020202020204" pitchFamily="34" charset="0"/>
              <a:buChar char="•"/>
              <a:defRPr/>
            </a:pPr>
            <a:r>
              <a:rPr lang="es-US" sz="1400" dirty="0" err="1">
                <a:latin typeface="+mj-lt"/>
              </a:rPr>
              <a:t>Education</a:t>
            </a:r>
            <a:r>
              <a:rPr lang="es-US" sz="1400" dirty="0">
                <a:latin typeface="+mj-lt"/>
              </a:rPr>
              <a:t> (Trevor Hackman and Ameya Asarkar)</a:t>
            </a:r>
          </a:p>
          <a:p>
            <a:pPr marL="742950" lvl="1" indent="-285750" algn="l">
              <a:buFont typeface="Arial" panose="020B0604020202020204" pitchFamily="34" charset="0"/>
              <a:buChar char="•"/>
              <a:defRPr/>
            </a:pPr>
            <a:r>
              <a:rPr lang="es-US" sz="1400" dirty="0" err="1">
                <a:latin typeface="+mj-lt"/>
              </a:rPr>
              <a:t>Fellows</a:t>
            </a:r>
            <a:r>
              <a:rPr lang="es-US" sz="1400" dirty="0">
                <a:latin typeface="+mj-lt"/>
              </a:rPr>
              <a:t> tumor </a:t>
            </a:r>
            <a:r>
              <a:rPr lang="es-US" sz="1400" dirty="0" err="1">
                <a:latin typeface="+mj-lt"/>
              </a:rPr>
              <a:t>board</a:t>
            </a:r>
            <a:r>
              <a:rPr lang="es-US" sz="1400" dirty="0">
                <a:latin typeface="+mj-lt"/>
              </a:rPr>
              <a:t> </a:t>
            </a:r>
            <a:r>
              <a:rPr lang="es-US" sz="1400" dirty="0" err="1">
                <a:latin typeface="+mj-lt"/>
              </a:rPr>
              <a:t>co-developed</a:t>
            </a:r>
            <a:r>
              <a:rPr lang="es-US" sz="1400" dirty="0">
                <a:latin typeface="+mj-lt"/>
              </a:rPr>
              <a:t> </a:t>
            </a:r>
            <a:r>
              <a:rPr lang="es-US" sz="1400" dirty="0" err="1">
                <a:latin typeface="+mj-lt"/>
              </a:rPr>
              <a:t>with</a:t>
            </a:r>
            <a:r>
              <a:rPr lang="es-US" sz="1400" dirty="0">
                <a:latin typeface="+mj-lt"/>
              </a:rPr>
              <a:t> CDMS: Jan 8, 2025</a:t>
            </a:r>
          </a:p>
          <a:p>
            <a:pPr marL="742950" lvl="1" indent="-285750" algn="l">
              <a:buFont typeface="Arial" panose="020B0604020202020204" pitchFamily="34" charset="0"/>
              <a:buChar char="•"/>
              <a:defRPr/>
            </a:pPr>
            <a:r>
              <a:rPr lang="es-US" sz="1400" dirty="0">
                <a:latin typeface="+mj-lt"/>
              </a:rPr>
              <a:t>4 panels submitted for Annual Meeting at COSM 2025, 3 </a:t>
            </a:r>
            <a:r>
              <a:rPr lang="es-US" sz="1400" dirty="0" err="1">
                <a:latin typeface="+mj-lt"/>
              </a:rPr>
              <a:t>accepted</a:t>
            </a:r>
            <a:endParaRPr lang="es-US" sz="1400" dirty="0">
              <a:latin typeface="+mj-lt"/>
            </a:endParaRPr>
          </a:p>
          <a:p>
            <a:pPr marL="742950" lvl="1" indent="-285750" algn="l">
              <a:buFont typeface="Arial" panose="020B0604020202020204" pitchFamily="34" charset="0"/>
              <a:buChar char="•"/>
              <a:defRPr/>
            </a:pPr>
            <a:r>
              <a:rPr lang="es-US" sz="1400" dirty="0">
                <a:latin typeface="+mj-lt"/>
              </a:rPr>
              <a:t>2 AHNS </a:t>
            </a:r>
            <a:r>
              <a:rPr lang="es-US" sz="1400" dirty="0" err="1">
                <a:latin typeface="+mj-lt"/>
              </a:rPr>
              <a:t>webinars</a:t>
            </a:r>
            <a:r>
              <a:rPr lang="es-US" sz="1400" dirty="0">
                <a:latin typeface="+mj-lt"/>
              </a:rPr>
              <a:t> </a:t>
            </a:r>
            <a:r>
              <a:rPr lang="es-US" sz="1400" dirty="0" err="1">
                <a:latin typeface="+mj-lt"/>
              </a:rPr>
              <a:t>for</a:t>
            </a:r>
            <a:r>
              <a:rPr lang="es-US" sz="1400" dirty="0">
                <a:latin typeface="+mj-lt"/>
              </a:rPr>
              <a:t> 2025 </a:t>
            </a:r>
            <a:r>
              <a:rPr lang="es-US" sz="1400" dirty="0" err="1">
                <a:latin typeface="+mj-lt"/>
              </a:rPr>
              <a:t>submitted</a:t>
            </a:r>
            <a:r>
              <a:rPr lang="es-US" sz="1400" dirty="0">
                <a:latin typeface="+mj-lt"/>
              </a:rPr>
              <a:t> in </a:t>
            </a:r>
            <a:r>
              <a:rPr lang="es-US" sz="1400" dirty="0" err="1">
                <a:latin typeface="+mj-lt"/>
              </a:rPr>
              <a:t>collaboration</a:t>
            </a:r>
            <a:r>
              <a:rPr lang="es-US" sz="1400" dirty="0">
                <a:latin typeface="+mj-lt"/>
              </a:rPr>
              <a:t> </a:t>
            </a:r>
            <a:r>
              <a:rPr lang="es-US" sz="1400" dirty="0" err="1">
                <a:latin typeface="+mj-lt"/>
              </a:rPr>
              <a:t>with</a:t>
            </a:r>
            <a:r>
              <a:rPr lang="es-US" sz="1400" dirty="0">
                <a:latin typeface="+mj-lt"/>
              </a:rPr>
              <a:t> </a:t>
            </a:r>
            <a:r>
              <a:rPr lang="es-US" sz="1400" dirty="0" err="1">
                <a:latin typeface="+mj-lt"/>
              </a:rPr>
              <a:t>Multidisciplinary</a:t>
            </a:r>
            <a:r>
              <a:rPr lang="es-US" sz="1400" dirty="0">
                <a:latin typeface="+mj-lt"/>
              </a:rPr>
              <a:t> </a:t>
            </a:r>
            <a:r>
              <a:rPr lang="es-US" sz="1400" dirty="0" err="1">
                <a:latin typeface="+mj-lt"/>
              </a:rPr>
              <a:t>Salivary</a:t>
            </a:r>
            <a:r>
              <a:rPr lang="es-US" sz="1400" dirty="0">
                <a:latin typeface="+mj-lt"/>
              </a:rPr>
              <a:t> </a:t>
            </a:r>
            <a:r>
              <a:rPr lang="es-US" sz="1400" dirty="0" err="1">
                <a:latin typeface="+mj-lt"/>
              </a:rPr>
              <a:t>Gland</a:t>
            </a:r>
            <a:r>
              <a:rPr lang="es-US" sz="1400" dirty="0">
                <a:latin typeface="+mj-lt"/>
              </a:rPr>
              <a:t> </a:t>
            </a:r>
            <a:r>
              <a:rPr lang="es-US" sz="1400" dirty="0" err="1">
                <a:latin typeface="+mj-lt"/>
              </a:rPr>
              <a:t>Society</a:t>
            </a:r>
            <a:endParaRPr lang="es-US" sz="1400" dirty="0">
              <a:latin typeface="+mj-lt"/>
            </a:endParaRPr>
          </a:p>
          <a:p>
            <a:pPr marL="285750" indent="-285750" algn="l">
              <a:buFont typeface="Arial" panose="020B0604020202020204" pitchFamily="34" charset="0"/>
              <a:buChar char="•"/>
              <a:defRPr/>
            </a:pPr>
            <a:r>
              <a:rPr lang="es-US" altLang="en-US" sz="1400" kern="0" dirty="0" err="1"/>
              <a:t>Outreach</a:t>
            </a:r>
            <a:r>
              <a:rPr lang="es-US" altLang="en-US" sz="1400" kern="0" dirty="0"/>
              <a:t> (Christopher Rassekh)</a:t>
            </a:r>
            <a:endParaRPr lang="en-US" altLang="en-US" sz="1400" b="1" kern="0" dirty="0"/>
          </a:p>
          <a:p>
            <a:pPr marL="742950" lvl="1" indent="-285750" algn="l">
              <a:buFont typeface="Arial" panose="020B0604020202020204" pitchFamily="34" charset="0"/>
              <a:buChar char="•"/>
              <a:defRPr/>
            </a:pPr>
            <a:r>
              <a:rPr lang="es-US" altLang="en-US" sz="1400" kern="0" dirty="0" err="1"/>
              <a:t>Initiated</a:t>
            </a:r>
            <a:r>
              <a:rPr lang="es-US" altLang="en-US" sz="1400" kern="0" dirty="0"/>
              <a:t> </a:t>
            </a:r>
            <a:r>
              <a:rPr lang="es-US" altLang="en-US" sz="1400" kern="0" dirty="0" err="1"/>
              <a:t>research</a:t>
            </a:r>
            <a:r>
              <a:rPr lang="es-US" altLang="en-US" sz="1400" kern="0" dirty="0"/>
              <a:t> and </a:t>
            </a:r>
            <a:r>
              <a:rPr lang="es-US" altLang="en-US" sz="1400" kern="0" dirty="0" err="1"/>
              <a:t>education</a:t>
            </a:r>
            <a:r>
              <a:rPr lang="es-US" altLang="en-US" sz="1400" kern="0" dirty="0"/>
              <a:t> </a:t>
            </a:r>
            <a:r>
              <a:rPr lang="es-US" altLang="en-US" sz="1400" kern="0" dirty="0" err="1"/>
              <a:t>collaboration</a:t>
            </a:r>
            <a:r>
              <a:rPr lang="es-US" altLang="en-US" sz="1400" kern="0" dirty="0"/>
              <a:t> </a:t>
            </a:r>
            <a:r>
              <a:rPr lang="es-US" altLang="en-US" sz="1400" kern="0" dirty="0" err="1"/>
              <a:t>with</a:t>
            </a:r>
            <a:r>
              <a:rPr lang="es-US" altLang="en-US" sz="1400" kern="0" dirty="0"/>
              <a:t> </a:t>
            </a:r>
            <a:r>
              <a:rPr lang="es-US" altLang="en-US" sz="1400" kern="0" dirty="0" err="1"/>
              <a:t>Multidisciplinary</a:t>
            </a:r>
            <a:r>
              <a:rPr lang="es-US" altLang="en-US" sz="1400" kern="0" dirty="0"/>
              <a:t> </a:t>
            </a:r>
            <a:r>
              <a:rPr lang="es-US" altLang="en-US" sz="1400" kern="0" dirty="0" err="1"/>
              <a:t>Salivary</a:t>
            </a:r>
            <a:r>
              <a:rPr lang="es-US" altLang="en-US" sz="1400" kern="0" dirty="0"/>
              <a:t> </a:t>
            </a:r>
            <a:r>
              <a:rPr lang="es-US" altLang="en-US" sz="1400" kern="0" dirty="0" err="1"/>
              <a:t>Gland</a:t>
            </a:r>
            <a:r>
              <a:rPr lang="es-US" altLang="en-US" sz="1400" kern="0" dirty="0"/>
              <a:t> </a:t>
            </a:r>
            <a:r>
              <a:rPr lang="es-US" altLang="en-US" sz="1400" kern="0" dirty="0" err="1"/>
              <a:t>Society</a:t>
            </a:r>
            <a:endParaRPr lang="es-US" altLang="en-US" sz="1400" kern="0" dirty="0"/>
          </a:p>
        </p:txBody>
      </p:sp>
    </p:spTree>
    <p:extLst>
      <p:ext uri="{BB962C8B-B14F-4D97-AF65-F5344CB8AC3E}">
        <p14:creationId xmlns:p14="http://schemas.microsoft.com/office/powerpoint/2010/main" val="120226720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DC36D03C-4C10-8722-035B-12732E05C940}"/>
              </a:ext>
            </a:extLst>
          </p:cNvPr>
          <p:cNvSpPr>
            <a:spLocks noGrp="1" noChangeArrowheads="1"/>
          </p:cNvSpPr>
          <p:nvPr>
            <p:ph type="ctrTitle"/>
          </p:nvPr>
        </p:nvSpPr>
        <p:spPr>
          <a:xfrm>
            <a:off x="0" y="925513"/>
            <a:ext cx="9144000" cy="968375"/>
          </a:xfrm>
        </p:spPr>
        <p:txBody>
          <a:bodyPr/>
          <a:lstStyle/>
          <a:p>
            <a:pPr eaLnBrk="1" hangingPunct="1">
              <a:defRPr/>
            </a:pPr>
            <a:r>
              <a:rPr lang="en-US" altLang="en-US" b="1" dirty="0">
                <a:solidFill>
                  <a:schemeClr val="accent4">
                    <a:lumMod val="60000"/>
                    <a:lumOff val="40000"/>
                  </a:schemeClr>
                </a:solidFill>
                <a:latin typeface="Calibri" panose="020F0502020204030204" pitchFamily="34" charset="0"/>
              </a:rPr>
              <a:t>Skull Base Surgery Section</a:t>
            </a:r>
            <a:br>
              <a:rPr lang="en-US" altLang="en-US" b="1" dirty="0">
                <a:solidFill>
                  <a:schemeClr val="accent4">
                    <a:lumMod val="60000"/>
                    <a:lumOff val="40000"/>
                  </a:schemeClr>
                </a:solidFill>
                <a:latin typeface="Calibri" panose="020F0502020204030204" pitchFamily="34" charset="0"/>
              </a:rPr>
            </a:br>
            <a:r>
              <a:rPr lang="en-US" altLang="en-US" sz="2000" b="1" dirty="0">
                <a:solidFill>
                  <a:schemeClr val="accent4">
                    <a:lumMod val="60000"/>
                    <a:lumOff val="40000"/>
                  </a:schemeClr>
                </a:solidFill>
                <a:latin typeface="Calibri" panose="020F0502020204030204" pitchFamily="34" charset="0"/>
              </a:rPr>
              <a:t>Shirley Y. Su and Marilene B. Wang</a:t>
            </a:r>
            <a:endParaRPr lang="en-US" altLang="en-US" b="1" dirty="0">
              <a:solidFill>
                <a:schemeClr val="accent4">
                  <a:lumMod val="60000"/>
                  <a:lumOff val="40000"/>
                </a:schemeClr>
              </a:solidFill>
              <a:latin typeface="Calibri" panose="020F0502020204030204" pitchFamily="34" charset="0"/>
            </a:endParaRPr>
          </a:p>
        </p:txBody>
      </p:sp>
      <p:sp>
        <p:nvSpPr>
          <p:cNvPr id="4099" name="Rectangle 4">
            <a:extLst>
              <a:ext uri="{FF2B5EF4-FFF2-40B4-BE49-F238E27FC236}">
                <a16:creationId xmlns:a16="http://schemas.microsoft.com/office/drawing/2014/main" id="{79FD8420-A1E3-3370-5369-737F99A2BF7E}"/>
              </a:ext>
            </a:extLst>
          </p:cNvPr>
          <p:cNvSpPr>
            <a:spLocks noGrp="1" noChangeArrowheads="1"/>
          </p:cNvSpPr>
          <p:nvPr>
            <p:ph type="subTitle" idx="1"/>
          </p:nvPr>
        </p:nvSpPr>
        <p:spPr>
          <a:xfrm>
            <a:off x="457200" y="1933575"/>
            <a:ext cx="8382000" cy="4429125"/>
          </a:xfrm>
        </p:spPr>
        <p:txBody>
          <a:bodyPr/>
          <a:lstStyle/>
          <a:p>
            <a:pPr algn="l">
              <a:spcBef>
                <a:spcPct val="0"/>
              </a:spcBef>
              <a:buFont typeface="Arial" panose="020B0604020202020204" pitchFamily="34" charset="0"/>
              <a:buChar char="•"/>
              <a:defRPr/>
            </a:pPr>
            <a:r>
              <a:rPr lang="en-US" altLang="en-US" sz="20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Educational Endeavors  </a:t>
            </a:r>
          </a:p>
          <a:p>
            <a:pPr lvl="1" algn="l">
              <a:spcBef>
                <a:spcPct val="0"/>
              </a:spcBef>
              <a:buFont typeface="Arial" panose="020B0604020202020204" pitchFamily="34" charset="0"/>
              <a:buChar char="•"/>
              <a:defRPr/>
            </a:pPr>
            <a:r>
              <a:rPr lang="en-US" altLang="en-US" sz="18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Skull Base Oncology Case Series - 15 cases uploaded</a:t>
            </a:r>
            <a:endParaRPr lang="en-US" altLang="en-US" sz="14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endParaRPr>
          </a:p>
          <a:p>
            <a:pPr lvl="2" algn="l">
              <a:spcBef>
                <a:spcPct val="0"/>
              </a:spcBef>
              <a:buFont typeface="Arial" panose="020B0604020202020204" pitchFamily="34" charset="0"/>
              <a:buChar char="•"/>
              <a:defRPr/>
            </a:pPr>
            <a:r>
              <a:rPr lang="en-US" altLang="en-US" sz="14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February 2025 “HPV-Associated Sinonasal Squamous Cell Carcinoma “</a:t>
            </a:r>
          </a:p>
          <a:p>
            <a:pPr lvl="2" algn="l">
              <a:spcBef>
                <a:spcPct val="0"/>
              </a:spcBef>
              <a:buFont typeface="Arial" panose="020B0604020202020204" pitchFamily="34" charset="0"/>
              <a:buChar char="•"/>
              <a:defRPr/>
            </a:pPr>
            <a:r>
              <a:rPr lang="en-US" altLang="en-US" sz="14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March 2025 “Circulating Tumor DNA for Surveillance of HPV-Associated Sinonasal Carcinoma”</a:t>
            </a:r>
          </a:p>
          <a:p>
            <a:pPr lvl="2" algn="l">
              <a:spcBef>
                <a:spcPct val="0"/>
              </a:spcBef>
              <a:buFont typeface="Arial" panose="020B0604020202020204" pitchFamily="34" charset="0"/>
              <a:buChar char="•"/>
              <a:defRPr/>
            </a:pPr>
            <a:r>
              <a:rPr lang="en-US" altLang="en-US" sz="14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April 2025 “Ca. Ex-pleomorphic of lacrimal gland with intracranial extension” </a:t>
            </a:r>
          </a:p>
          <a:p>
            <a:pPr lvl="1" algn="l">
              <a:spcBef>
                <a:spcPct val="0"/>
              </a:spcBef>
              <a:buFont typeface="Arial" panose="020B0604020202020204" pitchFamily="34" charset="0"/>
              <a:buChar char="•"/>
              <a:defRPr/>
            </a:pPr>
            <a:r>
              <a:rPr lang="en-US" altLang="en-US" sz="18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Themed Journal Club – June 2025</a:t>
            </a:r>
            <a:endParaRPr lang="en-US" altLang="en-US" sz="14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endParaRPr>
          </a:p>
          <a:p>
            <a:pPr lvl="1" algn="l">
              <a:spcBef>
                <a:spcPct val="0"/>
              </a:spcBef>
              <a:buFont typeface="Arial" panose="020B0604020202020204" pitchFamily="34" charset="0"/>
              <a:buChar char="•"/>
              <a:defRPr/>
            </a:pPr>
            <a:r>
              <a:rPr lang="en-US" altLang="en-US" sz="18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Sinonasal Cancer Virtual Tumor Board (with ARS) </a:t>
            </a:r>
            <a:r>
              <a:rPr lang="en-US" altLang="en-US" sz="16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a:t>
            </a:r>
            <a:r>
              <a:rPr lang="en-US" altLang="en-US" sz="16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March 19</a:t>
            </a:r>
            <a:r>
              <a:rPr lang="en-US" altLang="en-US" sz="1600" baseline="300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th</a:t>
            </a:r>
            <a:r>
              <a:rPr lang="en-US" altLang="en-US" sz="16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2025 </a:t>
            </a:r>
          </a:p>
          <a:p>
            <a:pPr lvl="1" algn="l">
              <a:spcBef>
                <a:spcPct val="0"/>
              </a:spcBef>
              <a:buFont typeface="Arial" panose="020B0604020202020204" pitchFamily="34" charset="0"/>
              <a:buChar char="•"/>
              <a:defRPr/>
            </a:pPr>
            <a:r>
              <a:rPr lang="en-US" altLang="en-US" sz="1800" b="1"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rPr>
              <a:t> COSM 2025 Panels, involving ARS members.</a:t>
            </a:r>
          </a:p>
          <a:p>
            <a:pPr lvl="2" algn="l">
              <a:spcBef>
                <a:spcPct val="0"/>
              </a:spcBef>
              <a:buFont typeface="Arial" panose="020B0604020202020204" pitchFamily="34" charset="0"/>
              <a:buChar char="•"/>
              <a:defRPr/>
            </a:pPr>
            <a:r>
              <a:rPr lang="en-US" altLang="en-US" sz="1400"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rPr>
              <a:t>“Skull base survivorship considerations every surgeon should know”</a:t>
            </a:r>
          </a:p>
          <a:p>
            <a:pPr lvl="2" algn="l">
              <a:spcBef>
                <a:spcPct val="0"/>
              </a:spcBef>
              <a:buFont typeface="Arial" panose="020B0604020202020204" pitchFamily="34" charset="0"/>
              <a:buChar char="•"/>
              <a:defRPr/>
            </a:pPr>
            <a:r>
              <a:rPr lang="en-US" altLang="en-US" sz="1400"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rPr>
              <a:t>“Advances in the management of NPC”</a:t>
            </a:r>
          </a:p>
          <a:p>
            <a:pPr algn="l">
              <a:spcBef>
                <a:spcPct val="0"/>
              </a:spcBef>
              <a:buFont typeface="Arial" panose="020B0604020202020204" pitchFamily="34" charset="0"/>
              <a:buChar char="•"/>
              <a:defRPr/>
            </a:pPr>
            <a:r>
              <a:rPr lang="en-US" altLang="en-US" sz="20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Tri-Society collaboration (AHNS, ARS and NASBS) - Sinonasal Tumor Alliance </a:t>
            </a:r>
          </a:p>
          <a:p>
            <a:pPr lvl="1" algn="l">
              <a:spcBef>
                <a:spcPct val="0"/>
              </a:spcBef>
              <a:buFont typeface="Arial" panose="020B0604020202020204" pitchFamily="34" charset="0"/>
              <a:buChar char="•"/>
              <a:defRPr/>
            </a:pPr>
            <a:r>
              <a:rPr lang="en-US" altLang="en-US" sz="18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September 17</a:t>
            </a:r>
            <a:r>
              <a:rPr lang="en-US" altLang="en-US" sz="1800" baseline="300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th</a:t>
            </a:r>
            <a:r>
              <a:rPr lang="en-US" altLang="en-US" sz="18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2024: “Virtual Tumor Board”, 500 registrants, 83 attended.</a:t>
            </a:r>
          </a:p>
          <a:p>
            <a:pPr lvl="1" algn="l">
              <a:spcBef>
                <a:spcPct val="0"/>
              </a:spcBef>
              <a:buFont typeface="Arial" panose="020B0604020202020204" pitchFamily="34" charset="0"/>
              <a:buChar char="•"/>
              <a:defRPr/>
            </a:pPr>
            <a:r>
              <a:rPr lang="en-US" altLang="en-US" sz="18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March 11</a:t>
            </a:r>
            <a:r>
              <a:rPr lang="en-US" altLang="en-US" sz="1800" baseline="300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th</a:t>
            </a:r>
            <a:r>
              <a:rPr lang="en-US" altLang="en-US" sz="1800"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2025 “Pediatric Tumor Board”, 275 registrants, 81 attendees</a:t>
            </a:r>
          </a:p>
          <a:p>
            <a:pPr algn="l">
              <a:spcBef>
                <a:spcPct val="0"/>
              </a:spcBef>
              <a:buFont typeface="Arial" panose="020B0604020202020204" pitchFamily="34" charset="0"/>
              <a:buChar char="•"/>
              <a:defRPr/>
            </a:pPr>
            <a:r>
              <a:rPr lang="en-US" altLang="en-US" sz="2000" b="1" dirty="0">
                <a:solidFill>
                  <a:schemeClr val="accent4">
                    <a:lumMod val="75000"/>
                  </a:schemeClr>
                </a:solidFill>
                <a:latin typeface="Calibri" panose="020F0502020204030204" pitchFamily="34" charset="0"/>
                <a:ea typeface="Times New Roman" panose="02020603050405020304" pitchFamily="18" charset="0"/>
                <a:cs typeface="Arial" panose="020B0604020202020204" pitchFamily="34" charset="0"/>
              </a:rPr>
              <a:t> Expert Practice Guidelines - with NASBS</a:t>
            </a:r>
          </a:p>
          <a:p>
            <a:pPr lvl="1" algn="l">
              <a:spcBef>
                <a:spcPct val="0"/>
              </a:spcBef>
              <a:buFont typeface="Arial" panose="020B0604020202020204" pitchFamily="34" charset="0"/>
              <a:buChar char="•"/>
              <a:defRPr/>
            </a:pPr>
            <a:r>
              <a:rPr lang="en-US" altLang="en-US" sz="1800"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rPr>
              <a:t> “I</a:t>
            </a:r>
            <a:r>
              <a:rPr lang="en-US" sz="1800"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rPr>
              <a:t>nitial Radiographic Work Up in Skull Base Surgery - Expert Practice Statement”</a:t>
            </a:r>
            <a:endParaRPr lang="en-US" altLang="en-US" sz="1800" dirty="0">
              <a:solidFill>
                <a:schemeClr val="accent4">
                  <a:lumMod val="75000"/>
                </a:schemeClr>
              </a:solidFill>
              <a:latin typeface="Calibri" panose="020F0502020204030204" pitchFamily="34" charset="0"/>
              <a:ea typeface="Times New Roman" panose="02020603050405020304" pitchFamily="18" charset="0"/>
              <a:cs typeface="Calibri" panose="020F0502020204030204" pitchFamily="34" charset="0"/>
            </a:endParaRPr>
          </a:p>
          <a:p>
            <a:pPr lvl="1" algn="l">
              <a:spcBef>
                <a:spcPct val="0"/>
              </a:spcBef>
              <a:buFont typeface="Arial" panose="020B0604020202020204" pitchFamily="34" charset="0"/>
              <a:buChar char="•"/>
              <a:defRPr/>
            </a:pPr>
            <a:endParaRPr lang="en-US" altLang="en-US" sz="1800" b="1" dirty="0">
              <a:solidFill>
                <a:srgbClr val="4A4AD5"/>
              </a:solidFill>
              <a:latin typeface="Calibri" panose="020F0502020204030204" pitchFamily="34" charset="0"/>
              <a:ea typeface="Times New Roman" panose="02020603050405020304" pitchFamily="18" charset="0"/>
              <a:cs typeface="Arial" panose="020B0604020202020204" pitchFamily="34" charset="0"/>
            </a:endParaRPr>
          </a:p>
          <a:p>
            <a:pPr algn="l">
              <a:spcBef>
                <a:spcPct val="0"/>
              </a:spcBef>
              <a:defRPr/>
            </a:pPr>
            <a:endParaRPr lang="en-US" altLang="en-US" sz="2200" b="1" dirty="0">
              <a:solidFill>
                <a:schemeClr val="bg1"/>
              </a:solidFill>
              <a:latin typeface="Calibri" panose="020F0502020204030204" pitchFamily="34" charset="0"/>
              <a:ea typeface="Times New Roman" panose="02020603050405020304" pitchFamily="18" charset="0"/>
              <a:cs typeface="Arial" panose="020B0604020202020204" pitchFamily="34"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5D839E5F-7BA3-4F9A-821A-2F922518C9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50DA903C-FC49-9D9A-28DC-7F504A347BE5}"/>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extLst>
      <p:ext uri="{BB962C8B-B14F-4D97-AF65-F5344CB8AC3E}">
        <p14:creationId xmlns:p14="http://schemas.microsoft.com/office/powerpoint/2010/main" val="180250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a:extLst>
              <a:ext uri="{FF2B5EF4-FFF2-40B4-BE49-F238E27FC236}">
                <a16:creationId xmlns:a16="http://schemas.microsoft.com/office/drawing/2014/main" id="{6A4D6082-1A0D-61B8-7D43-953B4F37FDB1}"/>
              </a:ext>
            </a:extLst>
          </p:cNvPr>
          <p:cNvSpPr>
            <a:spLocks noGrp="1" noChangeArrowheads="1"/>
          </p:cNvSpPr>
          <p:nvPr>
            <p:ph type="ctrTitle"/>
          </p:nvPr>
        </p:nvSpPr>
        <p:spPr>
          <a:xfrm>
            <a:off x="0" y="542925"/>
            <a:ext cx="9144000" cy="1503363"/>
          </a:xfrm>
        </p:spPr>
        <p:txBody>
          <a:bodyPr/>
          <a:lstStyle/>
          <a:p>
            <a:pPr eaLnBrk="1" hangingPunct="1"/>
            <a:r>
              <a:rPr lang="en-US" altLang="en-US" b="1">
                <a:solidFill>
                  <a:schemeClr val="accent1"/>
                </a:solidFill>
                <a:latin typeface="Calibri" panose="020F0502020204030204" pitchFamily="34" charset="0"/>
              </a:rPr>
              <a:t>President’s Report</a:t>
            </a:r>
          </a:p>
        </p:txBody>
      </p:sp>
      <p:sp>
        <p:nvSpPr>
          <p:cNvPr id="4099" name="Rectangle 4">
            <a:extLst>
              <a:ext uri="{FF2B5EF4-FFF2-40B4-BE49-F238E27FC236}">
                <a16:creationId xmlns:a16="http://schemas.microsoft.com/office/drawing/2014/main" id="{59AD9F1D-0264-F70E-FFB6-841C26A0922E}"/>
              </a:ext>
            </a:extLst>
          </p:cNvPr>
          <p:cNvSpPr>
            <a:spLocks noGrp="1" noChangeArrowheads="1"/>
          </p:cNvSpPr>
          <p:nvPr>
            <p:ph type="subTitle" idx="1"/>
          </p:nvPr>
        </p:nvSpPr>
        <p:spPr>
          <a:xfrm>
            <a:off x="271463" y="1293813"/>
            <a:ext cx="8839200" cy="4572000"/>
          </a:xfrm>
        </p:spPr>
        <p:txBody>
          <a:bodyPr/>
          <a:lstStyle/>
          <a:p>
            <a:pPr algn="l">
              <a:spcBef>
                <a:spcPct val="0"/>
              </a:spcBef>
            </a:pPr>
            <a:endParaRPr lang="en-US" altLang="en-US" sz="1800">
              <a:ea typeface="Times New Roman" panose="02020603050405020304" pitchFamily="18" charset="0"/>
              <a:cs typeface="Arial" panose="020B0604020202020204" pitchFamily="34" charset="0"/>
            </a:endParaRPr>
          </a:p>
          <a:p>
            <a:pPr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Created and appointed task forces to work on the mission of the Society:</a:t>
            </a:r>
          </a:p>
          <a:p>
            <a:pPr marL="800100" lvl="1" indent="-342900"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Artificial Intelligence Task Force – Chairs – Chris Holsinger and Andres Bur</a:t>
            </a:r>
          </a:p>
          <a:p>
            <a:pPr marL="800100" lvl="1" indent="-342900"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Oral Surgery Task Force (see program survey results on next slide) – Chair – Neal Futran</a:t>
            </a:r>
          </a:p>
          <a:p>
            <a:pPr marL="800100" lvl="1" indent="-342900"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Revenue Opportunities Task Force – Chair – Mark Zafereo</a:t>
            </a:r>
          </a:p>
          <a:p>
            <a:pPr marL="800100" lvl="1" indent="-342900"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Quality and Value Task Force – Chair – Matt Old</a:t>
            </a:r>
          </a:p>
          <a:p>
            <a:pPr marL="800100" lvl="1" indent="-342900"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Behavorial Health Task Force – Chair – Aru Panwar</a:t>
            </a:r>
          </a:p>
          <a:p>
            <a:pPr algn="l">
              <a:spcBef>
                <a:spcPct val="0"/>
              </a:spcBef>
              <a:buFont typeface="Arial" panose="020B0604020202020204" pitchFamily="34" charset="0"/>
              <a:buChar char="•"/>
            </a:pPr>
            <a:r>
              <a:rPr lang="en-US" altLang="en-US" sz="1600">
                <a:ea typeface="Times New Roman" panose="02020603050405020304" pitchFamily="18" charset="0"/>
                <a:cs typeface="Arial" panose="020B0604020202020204" pitchFamily="34" charset="0"/>
              </a:rPr>
              <a:t>Developed 2025 Meeting Theme “</a:t>
            </a:r>
            <a:r>
              <a:rPr lang="en-US" altLang="en-US" sz="1600">
                <a:cs typeface="Times New Roman" panose="02020603050405020304" pitchFamily="18" charset="0"/>
              </a:rPr>
              <a:t>Mind, Machine, and Medicine: Mobilizing Behavioral Health, AI, and Education to Advance Head and Neck Care." </a:t>
            </a:r>
          </a:p>
          <a:p>
            <a:pPr algn="l">
              <a:spcBef>
                <a:spcPct val="0"/>
              </a:spcBef>
              <a:buFont typeface="Arial" panose="020B0604020202020204" pitchFamily="34" charset="0"/>
              <a:buChar char="•"/>
            </a:pPr>
            <a:r>
              <a:rPr lang="en-US" altLang="en-US" sz="1600">
                <a:cs typeface="Times New Roman" panose="02020603050405020304" pitchFamily="18" charset="0"/>
              </a:rPr>
              <a:t>Keynote lecturers at meeting: David Rubin, Curtis Langlotz, Brett Haskell</a:t>
            </a:r>
          </a:p>
          <a:p>
            <a:pPr algn="l">
              <a:spcBef>
                <a:spcPct val="0"/>
              </a:spcBef>
              <a:buFont typeface="Arial" panose="020B0604020202020204" pitchFamily="34" charset="0"/>
              <a:buChar char="•"/>
            </a:pPr>
            <a:r>
              <a:rPr lang="en-US" altLang="en-US" sz="1600">
                <a:cs typeface="Times New Roman" panose="02020603050405020304" pitchFamily="18" charset="0"/>
              </a:rPr>
              <a:t>Helped finalize new AHNS Journal and Call for Editor Position</a:t>
            </a:r>
          </a:p>
          <a:p>
            <a:pPr algn="l">
              <a:spcBef>
                <a:spcPct val="0"/>
              </a:spcBef>
              <a:buFont typeface="Arial" panose="020B0604020202020204" pitchFamily="34" charset="0"/>
              <a:buChar char="•"/>
            </a:pPr>
            <a:r>
              <a:rPr lang="en-US" altLang="en-US" sz="1600">
                <a:cs typeface="Times New Roman" panose="02020603050405020304" pitchFamily="18" charset="0"/>
              </a:rPr>
              <a:t>Fostered partnerships with other associations regarding important initiatives, including the ACS CSSP, the ATA, ABO-HNS, IFHNOS, IFOS and IAOO</a:t>
            </a:r>
          </a:p>
          <a:p>
            <a:pPr algn="l">
              <a:spcBef>
                <a:spcPct val="0"/>
              </a:spcBef>
              <a:buFont typeface="Arial" panose="020B0604020202020204" pitchFamily="34" charset="0"/>
              <a:buChar char="•"/>
            </a:pPr>
            <a:r>
              <a:rPr lang="en-US" altLang="en-US" sz="1600">
                <a:cs typeface="Times New Roman" panose="02020603050405020304" pitchFamily="18" charset="0"/>
              </a:rPr>
              <a:t>IFOS Order of Merit and 2026 Meeting Colloboration</a:t>
            </a:r>
          </a:p>
          <a:p>
            <a:pPr algn="l">
              <a:spcBef>
                <a:spcPct val="0"/>
              </a:spcBef>
              <a:buFont typeface="Arial" panose="020B0604020202020204" pitchFamily="34" charset="0"/>
              <a:buChar char="•"/>
            </a:pPr>
            <a:r>
              <a:rPr lang="en-US" altLang="en-US" sz="1600">
                <a:cs typeface="Times New Roman" panose="02020603050405020304" pitchFamily="18" charset="0"/>
              </a:rPr>
              <a:t>Appointed Joe Scharpf as the AHNS Representative to the ACS OHNS Advisory council and the CSSP Representative</a:t>
            </a:r>
          </a:p>
          <a:p>
            <a:pPr algn="l">
              <a:spcBef>
                <a:spcPct val="0"/>
              </a:spcBef>
              <a:buFont typeface="Arial" panose="020B0604020202020204" pitchFamily="34" charset="0"/>
              <a:buChar char="•"/>
            </a:pPr>
            <a:r>
              <a:rPr lang="en-US" altLang="en-US" sz="1600">
                <a:cs typeface="Times New Roman" panose="02020603050405020304" pitchFamily="18" charset="0"/>
              </a:rPr>
              <a:t>Appointed Beth Cottrill to also serve as a CSSP Representative</a:t>
            </a:r>
          </a:p>
          <a:p>
            <a:pPr algn="l">
              <a:spcBef>
                <a:spcPct val="0"/>
              </a:spcBef>
              <a:buFont typeface="Arial" panose="020B0604020202020204" pitchFamily="34" charset="0"/>
              <a:buChar char="•"/>
            </a:pPr>
            <a:r>
              <a:rPr lang="en-US" altLang="en-US" sz="1600">
                <a:cs typeface="Times New Roman" panose="02020603050405020304" pitchFamily="18" charset="0"/>
              </a:rPr>
              <a:t>Appointed Nikki Schmitt and Steven Chinn to be the IFHNOS HNCIG Representatives</a:t>
            </a:r>
          </a:p>
          <a:p>
            <a:pPr algn="l">
              <a:spcBef>
                <a:spcPct val="0"/>
              </a:spcBef>
              <a:buFont typeface="Arial" panose="020B0604020202020204" pitchFamily="34" charset="0"/>
              <a:buChar char="•"/>
            </a:pPr>
            <a:r>
              <a:rPr lang="en-US" altLang="en-US" sz="1600">
                <a:cs typeface="Times New Roman" panose="02020603050405020304" pitchFamily="18" charset="0"/>
              </a:rPr>
              <a:t>AHNS Service Award (Announcement at Council Meeting)</a:t>
            </a:r>
          </a:p>
          <a:p>
            <a:pPr algn="l">
              <a:spcBef>
                <a:spcPct val="0"/>
              </a:spcBef>
            </a:pPr>
            <a:endParaRPr lang="en-US" altLang="en-US" sz="1800">
              <a:cs typeface="Times New Roman" panose="02020603050405020304" pitchFamily="18" charset="0"/>
            </a:endParaRPr>
          </a:p>
          <a:p>
            <a:pPr algn="l">
              <a:spcBef>
                <a:spcPct val="0"/>
              </a:spcBef>
            </a:pPr>
            <a:endParaRPr lang="en-US" altLang="en-US" sz="2200" b="1">
              <a:solidFill>
                <a:schemeClr val="bg1"/>
              </a:solidFill>
              <a:latin typeface="Calibri" panose="020F0502020204030204" pitchFamily="34" charset="0"/>
              <a:cs typeface="Times New Roman" panose="02020603050405020304" pitchFamily="18" charset="0"/>
            </a:endParaRPr>
          </a:p>
        </p:txBody>
      </p:sp>
      <p:pic>
        <p:nvPicPr>
          <p:cNvPr id="4100" name="Picture 5" descr="C:\Documents and Settings\Marina\My Documents\AHNS Web Site\presentation2009\AHNSLogo.png">
            <a:extLst>
              <a:ext uri="{FF2B5EF4-FFF2-40B4-BE49-F238E27FC236}">
                <a16:creationId xmlns:a16="http://schemas.microsoft.com/office/drawing/2014/main" id="{D023EF79-2522-ABAC-1E95-494B6A7E0E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7">
            <a:extLst>
              <a:ext uri="{FF2B5EF4-FFF2-40B4-BE49-F238E27FC236}">
                <a16:creationId xmlns:a16="http://schemas.microsoft.com/office/drawing/2014/main" id="{9B009485-2030-D124-E3D4-A1BD9A652037}"/>
              </a:ext>
            </a:extLst>
          </p:cNvPr>
          <p:cNvSpPr txBox="1">
            <a:spLocks noChangeArrowheads="1"/>
          </p:cNvSpPr>
          <p:nvPr/>
        </p:nvSpPr>
        <p:spPr bwMode="auto">
          <a:xfrm>
            <a:off x="1371600" y="-71438"/>
            <a:ext cx="7010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b="1" dirty="0">
                <a:solidFill>
                  <a:schemeClr val="accent2"/>
                </a:solidFill>
                <a:latin typeface="Calibri" panose="020F0502020204030204" pitchFamily="34" charset="0"/>
              </a:rPr>
              <a:t>AHNS Business Meeting</a:t>
            </a:r>
          </a:p>
          <a:p>
            <a:pPr algn="ctr" eaLnBrk="1" hangingPunct="1">
              <a:lnSpc>
                <a:spcPct val="100000"/>
              </a:lnSpc>
              <a:spcBef>
                <a:spcPct val="0"/>
              </a:spcBef>
              <a:spcAft>
                <a:spcPct val="0"/>
              </a:spcAft>
              <a:buFontTx/>
              <a:buNone/>
            </a:pPr>
            <a:r>
              <a:rPr lang="en-US" altLang="en-US" b="1" dirty="0">
                <a:solidFill>
                  <a:schemeClr val="accent2"/>
                </a:solidFill>
                <a:latin typeface="Calibri" panose="020F0502020204030204" pitchFamily="34" charset="0"/>
              </a:rPr>
              <a:t>May 2025</a:t>
            </a:r>
          </a:p>
        </p:txBody>
      </p:sp>
    </p:spTree>
    <p:extLst>
      <p:ext uri="{BB962C8B-B14F-4D97-AF65-F5344CB8AC3E}">
        <p14:creationId xmlns:p14="http://schemas.microsoft.com/office/powerpoint/2010/main" val="4152140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3">
            <a:extLst>
              <a:ext uri="{FF2B5EF4-FFF2-40B4-BE49-F238E27FC236}">
                <a16:creationId xmlns:a16="http://schemas.microsoft.com/office/drawing/2014/main" id="{B53DBEF7-17B7-030B-D9A1-DF5DC9BD6821}"/>
              </a:ext>
            </a:extLst>
          </p:cNvPr>
          <p:cNvSpPr>
            <a:spLocks noGrp="1" noChangeArrowheads="1"/>
          </p:cNvSpPr>
          <p:nvPr>
            <p:ph type="ctrTitle"/>
          </p:nvPr>
        </p:nvSpPr>
        <p:spPr>
          <a:xfrm>
            <a:off x="-3175" y="2971800"/>
            <a:ext cx="9144000" cy="1503363"/>
          </a:xfrm>
        </p:spPr>
        <p:txBody>
          <a:bodyPr/>
          <a:lstStyle/>
          <a:p>
            <a:pPr eaLnBrk="1" hangingPunct="1"/>
            <a:r>
              <a:rPr lang="en-US" altLang="en-US" sz="6000" b="1">
                <a:solidFill>
                  <a:schemeClr val="accent1"/>
                </a:solidFill>
                <a:latin typeface="Calibri" panose="020F0502020204030204" pitchFamily="34" charset="0"/>
              </a:rPr>
              <a:t>Call For New Business</a:t>
            </a:r>
          </a:p>
        </p:txBody>
      </p:sp>
      <p:pic>
        <p:nvPicPr>
          <p:cNvPr id="163843" name="Picture 5" descr="C:\Documents and Settings\Marina\My Documents\AHNS Web Site\presentation2009\AHNSLogo.png">
            <a:extLst>
              <a:ext uri="{FF2B5EF4-FFF2-40B4-BE49-F238E27FC236}">
                <a16:creationId xmlns:a16="http://schemas.microsoft.com/office/drawing/2014/main" id="{8203B42F-AFC0-39DF-7F82-EADB8E6752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44" name="Text Box 7">
            <a:extLst>
              <a:ext uri="{FF2B5EF4-FFF2-40B4-BE49-F238E27FC236}">
                <a16:creationId xmlns:a16="http://schemas.microsoft.com/office/drawing/2014/main" id="{A8E3CDDD-6117-83AE-318F-935C4C3DA912}"/>
              </a:ext>
            </a:extLst>
          </p:cNvPr>
          <p:cNvSpPr txBox="1">
            <a:spLocks noChangeArrowheads="1"/>
          </p:cNvSpPr>
          <p:nvPr/>
        </p:nvSpPr>
        <p:spPr bwMode="auto">
          <a:xfrm>
            <a:off x="1447800" y="152400"/>
            <a:ext cx="701040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95FB2-B898-21FA-2B18-17CEF4CF530F}"/>
            </a:ext>
          </a:extLst>
        </p:cNvPr>
        <p:cNvGrpSpPr/>
        <p:nvPr/>
      </p:nvGrpSpPr>
      <p:grpSpPr>
        <a:xfrm>
          <a:off x="0" y="0"/>
          <a:ext cx="0" cy="0"/>
          <a:chOff x="0" y="0"/>
          <a:chExt cx="0" cy="0"/>
        </a:xfrm>
      </p:grpSpPr>
      <p:sp>
        <p:nvSpPr>
          <p:cNvPr id="2" name="Rectangle 4">
            <a:extLst>
              <a:ext uri="{FF2B5EF4-FFF2-40B4-BE49-F238E27FC236}">
                <a16:creationId xmlns:a16="http://schemas.microsoft.com/office/drawing/2014/main" id="{85E67022-C241-3A7D-2132-AAAE6D88CB5B}"/>
              </a:ext>
            </a:extLst>
          </p:cNvPr>
          <p:cNvSpPr>
            <a:spLocks noGrp="1" noChangeArrowheads="1"/>
          </p:cNvSpPr>
          <p:nvPr>
            <p:ph type="ctrTitle"/>
          </p:nvPr>
        </p:nvSpPr>
        <p:spPr>
          <a:xfrm>
            <a:off x="419100" y="457200"/>
            <a:ext cx="9144000" cy="6075362"/>
          </a:xfrm>
        </p:spPr>
        <p:txBody>
          <a:bodyPr/>
          <a:lstStyle/>
          <a:p>
            <a:pPr>
              <a:spcBef>
                <a:spcPct val="0"/>
              </a:spcBef>
            </a:pPr>
            <a:r>
              <a:rPr lang="en-US" altLang="en-US" sz="2400" b="1" dirty="0">
                <a:solidFill>
                  <a:schemeClr val="accent4">
                    <a:lumMod val="75000"/>
                  </a:schemeClr>
                </a:solidFill>
                <a:ea typeface="Times New Roman" panose="02020603050405020304" pitchFamily="18" charset="0"/>
                <a:cs typeface="Arial" panose="020B0604020202020204" pitchFamily="34" charset="0"/>
              </a:rPr>
              <a:t>Council Members Rotating Off Council:</a:t>
            </a:r>
            <a:br>
              <a:rPr lang="en-US" altLang="en-US" sz="2400" b="1" dirty="0">
                <a:solidFill>
                  <a:schemeClr val="accent4">
                    <a:lumMod val="75000"/>
                  </a:schemeClr>
                </a:solidFill>
                <a:ea typeface="Times New Roman" panose="02020603050405020304" pitchFamily="18" charset="0"/>
                <a:cs typeface="Arial" panose="020B0604020202020204" pitchFamily="34" charset="0"/>
              </a:rPr>
            </a:br>
            <a:br>
              <a:rPr lang="en-US" altLang="en-US" sz="2400" b="1" dirty="0">
                <a:solidFill>
                  <a:schemeClr val="accent4">
                    <a:lumMod val="75000"/>
                  </a:schemeClr>
                </a:solidFill>
                <a:ea typeface="Times New Roman" panose="02020603050405020304" pitchFamily="18" charset="0"/>
                <a:cs typeface="Arial" panose="020B0604020202020204" pitchFamily="34" charset="0"/>
              </a:rPr>
            </a:br>
            <a:endParaRPr lang="en-US" altLang="en-US" sz="2400" dirty="0">
              <a:solidFill>
                <a:schemeClr val="accent4">
                  <a:lumMod val="75000"/>
                </a:schemeClr>
              </a:solidFill>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r>
              <a:rPr lang="en-US" altLang="en-US" sz="2400" dirty="0">
                <a:solidFill>
                  <a:schemeClr val="accent4">
                    <a:lumMod val="75000"/>
                  </a:schemeClr>
                </a:solidFill>
                <a:ea typeface="Times New Roman" panose="02020603050405020304" pitchFamily="18" charset="0"/>
                <a:cs typeface="Arial" panose="020B0604020202020204" pitchFamily="34" charset="0"/>
              </a:rPr>
              <a:t>Bert O’Malley, MD – Past President </a:t>
            </a:r>
          </a:p>
          <a:p>
            <a:pPr marL="342900" indent="-342900" algn="l">
              <a:spcBef>
                <a:spcPct val="0"/>
              </a:spcBef>
              <a:buFont typeface="Arial" panose="020B0604020202020204" pitchFamily="34" charset="0"/>
              <a:buChar char="•"/>
            </a:pPr>
            <a:r>
              <a:rPr lang="en-US" altLang="en-US" sz="2400" dirty="0">
                <a:solidFill>
                  <a:schemeClr val="accent4">
                    <a:lumMod val="75000"/>
                  </a:schemeClr>
                </a:solidFill>
                <a:ea typeface="Times New Roman" panose="02020603050405020304" pitchFamily="18" charset="0"/>
                <a:cs typeface="Arial" panose="020B0604020202020204" pitchFamily="34" charset="0"/>
              </a:rPr>
              <a:t>Greg Farwell, MD – Patient Care Division Chair</a:t>
            </a: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pPr>
            <a:endParaRPr lang="en-US" altLang="en-US" sz="2400" dirty="0">
              <a:ea typeface="Times New Roman" panose="02020603050405020304" pitchFamily="18" charset="0"/>
              <a:cs typeface="Arial" panose="020B0604020202020204" pitchFamily="34" charset="0"/>
            </a:endParaRPr>
          </a:p>
        </p:txBody>
      </p:sp>
      <p:sp>
        <p:nvSpPr>
          <p:cNvPr id="4099" name="Rectangle 4">
            <a:extLst>
              <a:ext uri="{FF2B5EF4-FFF2-40B4-BE49-F238E27FC236}">
                <a16:creationId xmlns:a16="http://schemas.microsoft.com/office/drawing/2014/main" id="{BC3C8A59-1F17-877E-9C65-3C07FEB8E45F}"/>
              </a:ext>
            </a:extLst>
          </p:cNvPr>
          <p:cNvSpPr>
            <a:spLocks noGrp="1" noChangeArrowheads="1"/>
          </p:cNvSpPr>
          <p:nvPr>
            <p:ph type="subTitle" idx="1"/>
          </p:nvPr>
        </p:nvSpPr>
        <p:spPr>
          <a:xfrm>
            <a:off x="0" y="1752600"/>
            <a:ext cx="9144000" cy="6096000"/>
          </a:xfrm>
        </p:spPr>
        <p:txBody>
          <a:bodyPr/>
          <a:lstStyle/>
          <a:p>
            <a:pPr algn="l">
              <a:spcBef>
                <a:spcPct val="0"/>
              </a:spcBef>
              <a:defRPr/>
            </a:pPr>
            <a:endParaRPr lang="en-US" altLang="en-US" sz="2400" dirty="0">
              <a:ea typeface="Times New Roman" panose="02020603050405020304" pitchFamily="18" charset="0"/>
              <a:cs typeface="Arial" panose="020B0604020202020204" pitchFamily="34" charset="0"/>
            </a:endParaRPr>
          </a:p>
          <a:p>
            <a:pPr marL="342900" indent="-342900" algn="l">
              <a:spcBef>
                <a:spcPct val="0"/>
              </a:spcBef>
              <a:buFont typeface="Arial" panose="020B0604020202020204" pitchFamily="34" charset="0"/>
              <a:buChar char="•"/>
              <a:defRPr/>
            </a:pPr>
            <a:endParaRPr lang="en-US" altLang="en-US" sz="2000" dirty="0">
              <a:ea typeface="Times New Roman" panose="02020603050405020304" pitchFamily="18" charset="0"/>
              <a:cs typeface="Arial" panose="020B0604020202020204" pitchFamily="34" charset="0"/>
            </a:endParaRPr>
          </a:p>
        </p:txBody>
      </p:sp>
      <p:pic>
        <p:nvPicPr>
          <p:cNvPr id="12292" name="Picture 5" descr="C:\Documents and Settings\Marina\My Documents\AHNS Web Site\presentation2009\AHNSLogo.png">
            <a:extLst>
              <a:ext uri="{FF2B5EF4-FFF2-40B4-BE49-F238E27FC236}">
                <a16:creationId xmlns:a16="http://schemas.microsoft.com/office/drawing/2014/main" id="{E9ECFCD9-D0B0-AF80-D16D-32B77F569C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12573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7">
            <a:extLst>
              <a:ext uri="{FF2B5EF4-FFF2-40B4-BE49-F238E27FC236}">
                <a16:creationId xmlns:a16="http://schemas.microsoft.com/office/drawing/2014/main" id="{CB964046-38F3-CF01-24E7-C744533683A8}"/>
              </a:ext>
            </a:extLst>
          </p:cNvPr>
          <p:cNvSpPr txBox="1">
            <a:spLocks noChangeArrowheads="1"/>
          </p:cNvSpPr>
          <p:nvPr/>
        </p:nvSpPr>
        <p:spPr bwMode="auto">
          <a:xfrm>
            <a:off x="1485900" y="-56713"/>
            <a:ext cx="7010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ct val="30000"/>
              </a:spcBef>
              <a:spcAft>
                <a:spcPct val="30000"/>
              </a:spcAft>
              <a:buFont typeface="Wingdings" panose="05000000000000000000" pitchFamily="2" charset="2"/>
              <a:buChar char="v"/>
              <a:defRPr sz="3200">
                <a:solidFill>
                  <a:schemeClr val="tx1"/>
                </a:solidFill>
                <a:latin typeface="Arial" panose="020B0604020202020204" pitchFamily="34" charset="0"/>
              </a:defRPr>
            </a:lvl1pPr>
            <a:lvl2pPr marL="742950" indent="-285750">
              <a:lnSpc>
                <a:spcPct val="90000"/>
              </a:lnSpc>
              <a:spcBef>
                <a:spcPct val="30000"/>
              </a:spcBef>
              <a:spcAft>
                <a:spcPct val="30000"/>
              </a:spcAft>
              <a:buClr>
                <a:schemeClr val="accent1"/>
              </a:buClr>
              <a:buSzPct val="50000"/>
              <a:buFont typeface="Wingdings 2" panose="05020102010507070707" pitchFamily="18" charset="2"/>
              <a:buChar char=""/>
              <a:defRPr sz="2800">
                <a:solidFill>
                  <a:schemeClr val="tx1"/>
                </a:solidFill>
                <a:latin typeface="Arial" panose="020B0604020202020204" pitchFamily="34" charset="0"/>
              </a:defRPr>
            </a:lvl2pPr>
            <a:lvl3pPr marL="1143000" indent="-228600">
              <a:lnSpc>
                <a:spcPct val="90000"/>
              </a:lnSpc>
              <a:spcBef>
                <a:spcPct val="30000"/>
              </a:spcBef>
              <a:spcAft>
                <a:spcPct val="30000"/>
              </a:spcAft>
              <a:buClr>
                <a:schemeClr val="hlink"/>
              </a:buClr>
              <a:buFont typeface="Wingdings" panose="05000000000000000000" pitchFamily="2" charset="2"/>
              <a:buChar char="§"/>
              <a:defRPr sz="2400">
                <a:solidFill>
                  <a:schemeClr val="tx1"/>
                </a:solidFill>
                <a:latin typeface="Arial" panose="020B0604020202020204" pitchFamily="34" charset="0"/>
              </a:defRPr>
            </a:lvl3pPr>
            <a:lvl4pPr marL="1600200" indent="-228600">
              <a:lnSpc>
                <a:spcPct val="90000"/>
              </a:lnSpc>
              <a:spcBef>
                <a:spcPct val="30000"/>
              </a:spcBef>
              <a:spcAft>
                <a:spcPct val="30000"/>
              </a:spcAft>
              <a:buClr>
                <a:schemeClr val="folHlink"/>
              </a:buClr>
              <a:buSzPct val="60000"/>
              <a:buFont typeface="Wingdings 2" panose="05020102010507070707" pitchFamily="18" charset="2"/>
              <a:buChar char=""/>
              <a:defRPr sz="2000">
                <a:solidFill>
                  <a:schemeClr val="tx1"/>
                </a:solidFill>
                <a:latin typeface="Arial" panose="020B0604020202020204" pitchFamily="34" charset="0"/>
              </a:defRPr>
            </a:lvl4pPr>
            <a:lvl5pPr marL="2057400" indent="-22860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lnSpc>
                <a:spcPct val="90000"/>
              </a:lnSpc>
              <a:spcBef>
                <a:spcPct val="30000"/>
              </a:spcBef>
              <a:spcAft>
                <a:spcPct val="30000"/>
              </a:spcAft>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lnSpc>
                <a:spcPct val="100000"/>
              </a:lnSpc>
              <a:spcBef>
                <a:spcPct val="0"/>
              </a:spcBef>
              <a:spcAft>
                <a:spcPct val="0"/>
              </a:spcAft>
              <a:buFontTx/>
              <a:buNone/>
            </a:pPr>
            <a:r>
              <a:rPr lang="en-US" altLang="en-US" sz="3500" b="1" dirty="0">
                <a:solidFill>
                  <a:schemeClr val="accent2"/>
                </a:solidFill>
                <a:latin typeface="Calibri" panose="020F0502020204030204" pitchFamily="34" charset="0"/>
              </a:rPr>
              <a:t>2025 AHNS Business Meeting - May</a:t>
            </a:r>
          </a:p>
        </p:txBody>
      </p:sp>
    </p:spTree>
    <p:extLst>
      <p:ext uri="{BB962C8B-B14F-4D97-AF65-F5344CB8AC3E}">
        <p14:creationId xmlns:p14="http://schemas.microsoft.com/office/powerpoint/2010/main" val="7245043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9C196-ED32-D32F-64BC-488038F9E72F}"/>
              </a:ext>
            </a:extLst>
          </p:cNvPr>
          <p:cNvSpPr>
            <a:spLocks noGrp="1"/>
          </p:cNvSpPr>
          <p:nvPr>
            <p:ph type="title"/>
          </p:nvPr>
        </p:nvSpPr>
        <p:spPr/>
        <p:txBody>
          <a:bodyPr/>
          <a:lstStyle/>
          <a:p>
            <a:pPr>
              <a:defRPr/>
            </a:pPr>
            <a:r>
              <a:rPr lang="en-US" dirty="0"/>
              <a:t>Bevan Yueh, MD</a:t>
            </a:r>
            <a:br>
              <a:rPr lang="en-US" dirty="0"/>
            </a:br>
            <a:r>
              <a:rPr lang="en-US" dirty="0"/>
              <a:t>2025-2026 AHNS President</a:t>
            </a:r>
          </a:p>
        </p:txBody>
      </p:sp>
      <p:sp>
        <p:nvSpPr>
          <p:cNvPr id="13" name="TextBox 12">
            <a:extLst>
              <a:ext uri="{FF2B5EF4-FFF2-40B4-BE49-F238E27FC236}">
                <a16:creationId xmlns:a16="http://schemas.microsoft.com/office/drawing/2014/main" id="{866D2CCD-AA60-311C-340B-2A7E091605F5}"/>
              </a:ext>
            </a:extLst>
          </p:cNvPr>
          <p:cNvSpPr txBox="1"/>
          <p:nvPr/>
        </p:nvSpPr>
        <p:spPr>
          <a:xfrm>
            <a:off x="-32657" y="1384981"/>
            <a:ext cx="4452257" cy="5324535"/>
          </a:xfrm>
          <a:prstGeom prst="rect">
            <a:avLst/>
          </a:prstGeom>
          <a:noFill/>
        </p:spPr>
        <p:txBody>
          <a:bodyPr wrap="square" rtlCol="0">
            <a:spAutoFit/>
          </a:bodyPr>
          <a:lstStyle/>
          <a:p>
            <a:endParaRPr lang="en-US" dirty="0"/>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dirty="0"/>
              <a:t>Chief Executive Officer for the University of Minnesota Physicians and Vice Dean of Clinical Affairs for the University of Minnesota Medical School. </a:t>
            </a:r>
            <a:r>
              <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AJCC Staging Committee Chair</a:t>
            </a:r>
            <a:endParaRPr lang="en-US" dirty="0"/>
          </a:p>
          <a:p>
            <a:pPr marL="342900" indent="-342900">
              <a:buFont typeface="Arial" panose="020B0604020202020204" pitchFamily="34" charset="0"/>
              <a:buChar char="•"/>
            </a:pPr>
            <a:r>
              <a:rPr lang="en-US" dirty="0"/>
              <a:t>Led numerous services and leadership positions for the AHNS, including Treasurer, 2014 Meeting Program Chair, Development, Patient and Public Education, Program, Journal, ATC, Ethics &amp; Professionalism, Publications, Archives chair, Quality of Care, Guidelines, RUC, Finance Service</a:t>
            </a:r>
            <a:r>
              <a:rPr lang="en-US"/>
              <a:t>, Research</a:t>
            </a:r>
            <a:endParaRPr lang="en-US" dirty="0"/>
          </a:p>
          <a:p>
            <a:pPr marL="342900" indent="-342900">
              <a:buFont typeface="Arial" panose="020B0604020202020204" pitchFamily="34" charset="0"/>
              <a:buChar char="•"/>
            </a:pPr>
            <a:endParaRPr lang="en-US" dirty="0"/>
          </a:p>
        </p:txBody>
      </p:sp>
      <p:pic>
        <p:nvPicPr>
          <p:cNvPr id="5" name="Content Placeholder 4" descr="A person in a suit and tie&#10;&#10;AI-generated content may be incorrect.">
            <a:extLst>
              <a:ext uri="{FF2B5EF4-FFF2-40B4-BE49-F238E27FC236}">
                <a16:creationId xmlns:a16="http://schemas.microsoft.com/office/drawing/2014/main" id="{BAF3F8A7-0570-879F-7686-373AE11D29A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15124" y="1600200"/>
            <a:ext cx="3904752" cy="452596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65B835FC-E195-5C6A-F38C-A6215B8B4E9F}"/>
              </a:ext>
            </a:extLst>
          </p:cNvPr>
          <p:cNvSpPr>
            <a:spLocks noGrp="1" noChangeArrowheads="1"/>
          </p:cNvSpPr>
          <p:nvPr>
            <p:ph type="ctrTitle"/>
          </p:nvPr>
        </p:nvSpPr>
        <p:spPr>
          <a:xfrm>
            <a:off x="914400" y="914400"/>
            <a:ext cx="7772400" cy="1470025"/>
          </a:xfrm>
        </p:spPr>
        <p:txBody>
          <a:bodyPr/>
          <a:lstStyle/>
          <a:p>
            <a:endParaRPr lang="en-US" altLang="en-US"/>
          </a:p>
        </p:txBody>
      </p:sp>
      <p:sp>
        <p:nvSpPr>
          <p:cNvPr id="6147" name="Subtitle 2">
            <a:extLst>
              <a:ext uri="{FF2B5EF4-FFF2-40B4-BE49-F238E27FC236}">
                <a16:creationId xmlns:a16="http://schemas.microsoft.com/office/drawing/2014/main" id="{1F3F0D24-402D-817D-E541-56161D16EE2F}"/>
              </a:ext>
            </a:extLst>
          </p:cNvPr>
          <p:cNvSpPr>
            <a:spLocks noGrp="1" noChangeArrowheads="1"/>
          </p:cNvSpPr>
          <p:nvPr>
            <p:ph type="subTitle" idx="1"/>
          </p:nvPr>
        </p:nvSpPr>
        <p:spPr/>
        <p:txBody>
          <a:bodyPr/>
          <a:lstStyle/>
          <a:p>
            <a:endParaRPr lang="en-US" altLang="en-US"/>
          </a:p>
        </p:txBody>
      </p:sp>
      <p:graphicFrame>
        <p:nvGraphicFramePr>
          <p:cNvPr id="4" name="Table 3">
            <a:extLst>
              <a:ext uri="{FF2B5EF4-FFF2-40B4-BE49-F238E27FC236}">
                <a16:creationId xmlns:a16="http://schemas.microsoft.com/office/drawing/2014/main" id="{BA11D182-331C-F3FF-627D-B0770A2996C7}"/>
              </a:ext>
            </a:extLst>
          </p:cNvPr>
          <p:cNvGraphicFramePr>
            <a:graphicFrameLocks noGrp="1"/>
          </p:cNvGraphicFramePr>
          <p:nvPr/>
        </p:nvGraphicFramePr>
        <p:xfrm>
          <a:off x="304800" y="2697163"/>
          <a:ext cx="8458200" cy="3246437"/>
        </p:xfrm>
        <a:graphic>
          <a:graphicData uri="http://schemas.openxmlformats.org/drawingml/2006/table">
            <a:tbl>
              <a:tblPr/>
              <a:tblGrid>
                <a:gridCol w="2513294">
                  <a:extLst>
                    <a:ext uri="{9D8B030D-6E8A-4147-A177-3AD203B41FA5}">
                      <a16:colId xmlns:a16="http://schemas.microsoft.com/office/drawing/2014/main" val="20000"/>
                    </a:ext>
                  </a:extLst>
                </a:gridCol>
                <a:gridCol w="3097678">
                  <a:extLst>
                    <a:ext uri="{9D8B030D-6E8A-4147-A177-3AD203B41FA5}">
                      <a16:colId xmlns:a16="http://schemas.microsoft.com/office/drawing/2014/main" val="20001"/>
                    </a:ext>
                  </a:extLst>
                </a:gridCol>
                <a:gridCol w="2847228">
                  <a:extLst>
                    <a:ext uri="{9D8B030D-6E8A-4147-A177-3AD203B41FA5}">
                      <a16:colId xmlns:a16="http://schemas.microsoft.com/office/drawing/2014/main" val="20002"/>
                    </a:ext>
                  </a:extLst>
                </a:gridCol>
              </a:tblGrid>
              <a:tr h="1995017">
                <a:tc>
                  <a:txBody>
                    <a:bodyPr/>
                    <a:lstStyle/>
                    <a:p>
                      <a:pPr>
                        <a:buNone/>
                      </a:pPr>
                      <a:r>
                        <a:rPr lang="en-US" sz="1100" b="1">
                          <a:solidFill>
                            <a:srgbClr val="000000"/>
                          </a:solidFill>
                          <a:effectLst/>
                          <a:latin typeface="Aptos Narrow" panose="020B0004020202020204" pitchFamily="34" charset="0"/>
                        </a:rPr>
                        <a:t>Does your program have the ability to train an oral surgeon with an MD/DDS degree?</a:t>
                      </a:r>
                      <a:endParaRPr lang="en-US" sz="18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buNone/>
                      </a:pPr>
                      <a:r>
                        <a:rPr lang="en-US" sz="1100" b="1" dirty="0">
                          <a:solidFill>
                            <a:srgbClr val="000000"/>
                          </a:solidFill>
                          <a:effectLst/>
                          <a:latin typeface="Aptos Narrow" panose="020B0004020202020204" pitchFamily="34" charset="0"/>
                        </a:rPr>
                        <a:t>If the circumstances were right, good candidate, no better option available, would you rank an oral surgeon to match at your fellowship?</a:t>
                      </a:r>
                      <a:endParaRPr lang="en-US" sz="18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buNone/>
                      </a:pPr>
                      <a:r>
                        <a:rPr lang="en-US" sz="1100" b="1" dirty="0">
                          <a:solidFill>
                            <a:srgbClr val="000000"/>
                          </a:solidFill>
                          <a:effectLst/>
                          <a:latin typeface="Aptos Narrow" panose="020B0004020202020204" pitchFamily="34" charset="0"/>
                        </a:rPr>
                        <a:t>If you would match an oral surgeon, would you recommend:</a:t>
                      </a:r>
                      <a:endParaRPr lang="en-US" sz="18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000"/>
                  </a:ext>
                </a:extLst>
              </a:tr>
              <a:tr h="453414">
                <a:tc>
                  <a:txBody>
                    <a:bodyPr/>
                    <a:lstStyle/>
                    <a:p>
                      <a:pPr algn="ctr">
                        <a:buNone/>
                      </a:pPr>
                      <a:r>
                        <a:rPr lang="en-US" sz="1100" b="1">
                          <a:solidFill>
                            <a:srgbClr val="000000"/>
                          </a:solidFill>
                          <a:effectLst/>
                          <a:latin typeface="Aptos Narrow" panose="020B0004020202020204" pitchFamily="34" charset="0"/>
                        </a:rPr>
                        <a:t>Yes - 11</a:t>
                      </a:r>
                      <a:endParaRPr lang="en-US" sz="18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a:buNone/>
                      </a:pPr>
                      <a:r>
                        <a:rPr lang="en-US" sz="1100" b="1">
                          <a:solidFill>
                            <a:srgbClr val="000000"/>
                          </a:solidFill>
                          <a:effectLst/>
                          <a:latin typeface="Aptos Narrow" panose="020B0004020202020204" pitchFamily="34" charset="0"/>
                        </a:rPr>
                        <a:t>Yes - 7</a:t>
                      </a:r>
                      <a:endParaRPr lang="en-US" sz="18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a:buNone/>
                      </a:pPr>
                      <a:r>
                        <a:rPr lang="en-US" sz="1100" b="1">
                          <a:solidFill>
                            <a:srgbClr val="000000"/>
                          </a:solidFill>
                          <a:effectLst/>
                          <a:latin typeface="Aptos Narrow" panose="020B0004020202020204" pitchFamily="34" charset="0"/>
                        </a:rPr>
                        <a:t>Two years - 8</a:t>
                      </a:r>
                      <a:endParaRPr lang="en-US" sz="18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001"/>
                  </a:ext>
                </a:extLst>
              </a:tr>
              <a:tr h="798006">
                <a:tc>
                  <a:txBody>
                    <a:bodyPr/>
                    <a:lstStyle/>
                    <a:p>
                      <a:pPr algn="ctr">
                        <a:buNone/>
                      </a:pPr>
                      <a:r>
                        <a:rPr lang="en-US" sz="1100" b="1" dirty="0">
                          <a:solidFill>
                            <a:srgbClr val="000000"/>
                          </a:solidFill>
                          <a:effectLst/>
                          <a:latin typeface="Aptos Narrow" panose="020B0004020202020204" pitchFamily="34" charset="0"/>
                        </a:rPr>
                        <a:t>No - 21</a:t>
                      </a:r>
                      <a:endParaRPr lang="en-US" sz="18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a:buNone/>
                      </a:pPr>
                      <a:r>
                        <a:rPr lang="en-US" sz="1100" b="1">
                          <a:solidFill>
                            <a:srgbClr val="000000"/>
                          </a:solidFill>
                          <a:effectLst/>
                          <a:latin typeface="Aptos Narrow" panose="020B0004020202020204" pitchFamily="34" charset="0"/>
                        </a:rPr>
                        <a:t>No - 25</a:t>
                      </a:r>
                      <a:endParaRPr lang="en-US" sz="180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a:buNone/>
                      </a:pPr>
                      <a:r>
                        <a:rPr lang="en-US" sz="1100" b="1" dirty="0">
                          <a:solidFill>
                            <a:srgbClr val="000000"/>
                          </a:solidFill>
                          <a:effectLst/>
                          <a:latin typeface="Aptos Narrow" panose="020B0004020202020204" pitchFamily="34" charset="0"/>
                        </a:rPr>
                        <a:t>It would depend on the candidate - 14</a:t>
                      </a:r>
                      <a:endParaRPr lang="en-US" sz="1800" dirty="0">
                        <a:effectLst/>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extLst>
                  <a:ext uri="{0D108BD9-81ED-4DB2-BD59-A6C34878D82A}">
                    <a16:rowId xmlns:a16="http://schemas.microsoft.com/office/drawing/2014/main" val="10002"/>
                  </a:ext>
                </a:extLst>
              </a:tr>
            </a:tbl>
          </a:graphicData>
        </a:graphic>
      </p:graphicFrame>
      <p:sp>
        <p:nvSpPr>
          <p:cNvPr id="6166" name="Rectangle 1">
            <a:extLst>
              <a:ext uri="{FF2B5EF4-FFF2-40B4-BE49-F238E27FC236}">
                <a16:creationId xmlns:a16="http://schemas.microsoft.com/office/drawing/2014/main" id="{6C8A846D-15F7-8B38-EB4B-BFBDC13CEF5C}"/>
              </a:ext>
            </a:extLst>
          </p:cNvPr>
          <p:cNvSpPr>
            <a:spLocks noChangeArrowheads="1"/>
          </p:cNvSpPr>
          <p:nvPr/>
        </p:nvSpPr>
        <p:spPr bwMode="auto">
          <a:xfrm>
            <a:off x="1069975" y="1227138"/>
            <a:ext cx="6375400" cy="144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r>
              <a:rPr lang="en-US" altLang="en-US" sz="2400" b="1"/>
              <a:t>Oral Surgeons in the AHNS Fellowship match  </a:t>
            </a:r>
          </a:p>
          <a:p>
            <a:r>
              <a:rPr lang="en-US" altLang="en-US" sz="2400" b="1"/>
              <a:t>Survey of accredited fellowship directors:</a:t>
            </a:r>
          </a:p>
          <a:p>
            <a:br>
              <a:rPr lang="en-US" altLang="en-US" b="1"/>
            </a:br>
            <a:endParaRPr lang="en-US" altLang="en-US" b="1"/>
          </a:p>
        </p:txBody>
      </p:sp>
    </p:spTree>
    <p:extLst>
      <p:ext uri="{BB962C8B-B14F-4D97-AF65-F5344CB8AC3E}">
        <p14:creationId xmlns:p14="http://schemas.microsoft.com/office/powerpoint/2010/main" val="2098475904"/>
      </p:ext>
    </p:extLst>
  </p:cSld>
  <p:clrMapOvr>
    <a:masterClrMapping/>
  </p:clrMapOvr>
</p:sld>
</file>

<file path=ppt/theme/theme1.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5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ms01_1">
  <a:themeElements>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fontScheme name="ms01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00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 b="0" i="0" u="none" strike="noStrike" cap="none" normalizeH="0" baseline="0" smtClean="0">
            <a:ln>
              <a:noFill/>
            </a:ln>
            <a:solidFill>
              <a:schemeClr val="tx1"/>
            </a:solidFill>
            <a:effectLst/>
            <a:latin typeface="Arial" charset="0"/>
          </a:defRPr>
        </a:defPPr>
      </a:lstStyle>
    </a:lnDef>
  </a:objectDefaults>
  <a:extraClrSchemeLst>
    <a:extraClrScheme>
      <a:clrScheme name="ms01_1 1">
        <a:dk1>
          <a:srgbClr val="1A1A70"/>
        </a:dk1>
        <a:lt1>
          <a:srgbClr val="FFFFFF"/>
        </a:lt1>
        <a:dk2>
          <a:srgbClr val="12449E"/>
        </a:dk2>
        <a:lt2>
          <a:srgbClr val="C0C0C0"/>
        </a:lt2>
        <a:accent1>
          <a:srgbClr val="3167D3"/>
        </a:accent1>
        <a:accent2>
          <a:srgbClr val="87A3E9"/>
        </a:accent2>
        <a:accent3>
          <a:srgbClr val="FFFFFF"/>
        </a:accent3>
        <a:accent4>
          <a:srgbClr val="14145F"/>
        </a:accent4>
        <a:accent5>
          <a:srgbClr val="ADB8E6"/>
        </a:accent5>
        <a:accent6>
          <a:srgbClr val="7A93D3"/>
        </a:accent6>
        <a:hlink>
          <a:srgbClr val="90B54D"/>
        </a:hlink>
        <a:folHlink>
          <a:srgbClr val="F6A23C"/>
        </a:folHlink>
      </a:clrScheme>
      <a:clrMap bg1="lt1" tx1="dk1" bg2="lt2" tx2="dk2" accent1="accent1" accent2="accent2" accent3="accent3" accent4="accent4" accent5="accent5" accent6="accent6" hlink="hlink" folHlink="folHlink"/>
    </a:extraClrScheme>
    <a:extraClrScheme>
      <a:clrScheme name="ms01_1 2">
        <a:dk1>
          <a:srgbClr val="0E5D92"/>
        </a:dk1>
        <a:lt1>
          <a:srgbClr val="FFFFFF"/>
        </a:lt1>
        <a:dk2>
          <a:srgbClr val="137C9D"/>
        </a:dk2>
        <a:lt2>
          <a:srgbClr val="C0C0C0"/>
        </a:lt2>
        <a:accent1>
          <a:srgbClr val="35AACF"/>
        </a:accent1>
        <a:accent2>
          <a:srgbClr val="75CDB2"/>
        </a:accent2>
        <a:accent3>
          <a:srgbClr val="FFFFFF"/>
        </a:accent3>
        <a:accent4>
          <a:srgbClr val="0A4E7C"/>
        </a:accent4>
        <a:accent5>
          <a:srgbClr val="AED2E4"/>
        </a:accent5>
        <a:accent6>
          <a:srgbClr val="69BAA1"/>
        </a:accent6>
        <a:hlink>
          <a:srgbClr val="E8C86E"/>
        </a:hlink>
        <a:folHlink>
          <a:srgbClr val="1E68D6"/>
        </a:folHlink>
      </a:clrScheme>
      <a:clrMap bg1="lt1" tx1="dk1" bg2="lt2" tx2="dk2" accent1="accent1" accent2="accent2" accent3="accent3" accent4="accent4" accent5="accent5" accent6="accent6" hlink="hlink" folHlink="folHlink"/>
    </a:extraClrScheme>
    <a:extraClrScheme>
      <a:clrScheme name="ms01_1 3">
        <a:dk1>
          <a:srgbClr val="164D60"/>
        </a:dk1>
        <a:lt1>
          <a:srgbClr val="FFFFFF"/>
        </a:lt1>
        <a:dk2>
          <a:srgbClr val="2A8486"/>
        </a:dk2>
        <a:lt2>
          <a:srgbClr val="C0C0C0"/>
        </a:lt2>
        <a:accent1>
          <a:srgbClr val="48BC77"/>
        </a:accent1>
        <a:accent2>
          <a:srgbClr val="ECCA4C"/>
        </a:accent2>
        <a:accent3>
          <a:srgbClr val="FFFFFF"/>
        </a:accent3>
        <a:accent4>
          <a:srgbClr val="114051"/>
        </a:accent4>
        <a:accent5>
          <a:srgbClr val="B1DABD"/>
        </a:accent5>
        <a:accent6>
          <a:srgbClr val="D6B744"/>
        </a:accent6>
        <a:hlink>
          <a:srgbClr val="3191E9"/>
        </a:hlink>
        <a:folHlink>
          <a:srgbClr val="E36943"/>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7089</TotalTime>
  <Words>7156</Words>
  <Application>Microsoft Office PowerPoint</Application>
  <PresentationFormat>On-screen Show (4:3)</PresentationFormat>
  <Paragraphs>935</Paragraphs>
  <Slides>82</Slides>
  <Notes>55</Notes>
  <HiddenSlides>0</HiddenSlides>
  <MMClips>0</MMClips>
  <ScaleCrop>false</ScaleCrop>
  <HeadingPairs>
    <vt:vector size="6" baseType="variant">
      <vt:variant>
        <vt:lpstr>Fonts Used</vt:lpstr>
      </vt:variant>
      <vt:variant>
        <vt:i4>21</vt:i4>
      </vt:variant>
      <vt:variant>
        <vt:lpstr>Theme</vt:lpstr>
      </vt:variant>
      <vt:variant>
        <vt:i4>9</vt:i4>
      </vt:variant>
      <vt:variant>
        <vt:lpstr>Slide Titles</vt:lpstr>
      </vt:variant>
      <vt:variant>
        <vt:i4>82</vt:i4>
      </vt:variant>
    </vt:vector>
  </HeadingPairs>
  <TitlesOfParts>
    <vt:vector size="112" baseType="lpstr">
      <vt:lpstr>ＭＳ Ｐゴシック</vt:lpstr>
      <vt:lpstr>Aptos</vt:lpstr>
      <vt:lpstr>Aptos Display</vt:lpstr>
      <vt:lpstr>Aptos Narrow</vt:lpstr>
      <vt:lpstr>Arial</vt:lpstr>
      <vt:lpstr>Arial Nova</vt:lpstr>
      <vt:lpstr>Avenir Black</vt:lpstr>
      <vt:lpstr>Avenir Book</vt:lpstr>
      <vt:lpstr>Avenir Light</vt:lpstr>
      <vt:lpstr>Calibri</vt:lpstr>
      <vt:lpstr>Calibri Light</vt:lpstr>
      <vt:lpstr>Courier New</vt:lpstr>
      <vt:lpstr>Garamond</vt:lpstr>
      <vt:lpstr>Noto Sans Symbols</vt:lpstr>
      <vt:lpstr>Open Sans</vt:lpstr>
      <vt:lpstr>Segoe UI</vt:lpstr>
      <vt:lpstr>Symbol</vt:lpstr>
      <vt:lpstr>Times New Roman</vt:lpstr>
      <vt:lpstr>Verdana</vt:lpstr>
      <vt:lpstr>Wingdings</vt:lpstr>
      <vt:lpstr>Wingdings 2</vt:lpstr>
      <vt:lpstr>5_ms01_1</vt:lpstr>
      <vt:lpstr>Stream</vt:lpstr>
      <vt:lpstr>1_Office Theme</vt:lpstr>
      <vt:lpstr>41_Office Theme</vt:lpstr>
      <vt:lpstr>Office Theme</vt:lpstr>
      <vt:lpstr>5_ms01_1</vt:lpstr>
      <vt:lpstr>6_ms01_1</vt:lpstr>
      <vt:lpstr>Office Theme</vt:lpstr>
      <vt:lpstr>6_ms01_1</vt:lpstr>
      <vt:lpstr>Welcome To The  2025 AHNS Business Meeting</vt:lpstr>
      <vt:lpstr>AHNS Foundation Update</vt:lpstr>
      <vt:lpstr>  Secretary’s Report  </vt:lpstr>
      <vt:lpstr>Secretary’s Report</vt:lpstr>
      <vt:lpstr>Secretary’s Report</vt:lpstr>
      <vt:lpstr>Secretary’s Report</vt:lpstr>
      <vt:lpstr>On a final note, I’d like to thank the AHNS Council for supporting me in my six years as the AHNS Secretary.  I have seen tremendous growth and enthusiasm in this Society and I look forward to its future.  It has truly been an honor!  </vt:lpstr>
      <vt:lpstr>President’s Report</vt:lpstr>
      <vt:lpstr>PowerPoint Presentation</vt:lpstr>
      <vt:lpstr>2025 AHNS SERVICE AWARD</vt:lpstr>
      <vt:lpstr>PowerPoint Presentation</vt:lpstr>
      <vt:lpstr>Financial Assets</vt:lpstr>
      <vt:lpstr>PowerPoint Presentation</vt:lpstr>
      <vt:lpstr>Financial Assets</vt:lpstr>
      <vt:lpstr>PowerPoint Presentation</vt:lpstr>
      <vt:lpstr>PowerPoint Presentation</vt:lpstr>
      <vt:lpstr>PowerPoint Presentation</vt:lpstr>
      <vt:lpstr>PowerPoint Presentation</vt:lpstr>
      <vt:lpstr>AHNS : R&amp;E</vt:lpstr>
      <vt:lpstr>PowerPoint Presentation</vt:lpstr>
      <vt:lpstr>PowerPoint Presentation</vt:lpstr>
      <vt:lpstr>PowerPoint Presentation</vt:lpstr>
      <vt:lpstr>2025 AHNS Program Service Update at AHNS Council &amp; Business Meeting  Program Chair:  Susan McCammon, MD  Program Co-Chairs: Aru Panwar, MD Andrew Shuman, MD  May 13-15, 2025::New Orleans, LA</vt:lpstr>
      <vt:lpstr>AHNS 2025 Meeting Statistics</vt:lpstr>
      <vt:lpstr>Program Innovations &amp; Features</vt:lpstr>
      <vt:lpstr>Program Innovations &amp; Features</vt:lpstr>
      <vt:lpstr>Special Thanks</vt:lpstr>
      <vt:lpstr>PowerPoint Presentation</vt:lpstr>
      <vt:lpstr>ADMINISTRATION DIVISION</vt:lpstr>
      <vt:lpstr>PowerPoint Presentation</vt:lpstr>
      <vt:lpstr>PowerPoint Presentation</vt:lpstr>
      <vt:lpstr>History Service Alexandra Kejner, Melonie Nance</vt:lpstr>
      <vt:lpstr>Publications and Awards Service</vt:lpstr>
      <vt:lpstr>AHNS Website and Social Media Service Baran Sumer, Caitlin McMullen</vt:lpstr>
      <vt:lpstr>EDUCATION DIVISION</vt:lpstr>
      <vt:lpstr>Advanced Training Council</vt:lpstr>
      <vt:lpstr>Advanced Training Council</vt:lpstr>
      <vt:lpstr> AHNS CME Service Business Meeting Report</vt:lpstr>
      <vt:lpstr>Update from Dr. Katherine Fedder</vt:lpstr>
      <vt:lpstr>Curriculum Development &amp; Maintenance Service</vt:lpstr>
      <vt:lpstr>Curriculum Development &amp; Maintenance Service</vt:lpstr>
      <vt:lpstr>Patient &amp; Public Education</vt:lpstr>
      <vt:lpstr>DIVERSITY, EQUITY AND INCLUSION DIVISION</vt:lpstr>
      <vt:lpstr>Diversity Service  2024-2025</vt:lpstr>
      <vt:lpstr>Global Outreach Service</vt:lpstr>
      <vt:lpstr>International Advisory Service - AHNS</vt:lpstr>
      <vt:lpstr>International Advisory Service - AHNS</vt:lpstr>
      <vt:lpstr>Membership and Credentials Service</vt:lpstr>
      <vt:lpstr>Membership and Credentials Service</vt:lpstr>
      <vt:lpstr>Women’s Service Shirley Y. Su and Karen Choi</vt:lpstr>
      <vt:lpstr>AHNS Young Members Service Chair: Andrés Bur, MD Vice Chair: Arvind Badhey, MD</vt:lpstr>
      <vt:lpstr>PATIENT CARE DIVISION</vt:lpstr>
      <vt:lpstr>AHNS GUIDELINES ADVISORY BOARD (AGAB)</vt:lpstr>
      <vt:lpstr>Cancer Prevention Service</vt:lpstr>
      <vt:lpstr>Survivorship, supportive care, rehabilitation service</vt:lpstr>
      <vt:lpstr>VQoC Service Update</vt:lpstr>
      <vt:lpstr>RESEARCH DIVISION</vt:lpstr>
      <vt:lpstr>Research Division Council Meeting Report</vt:lpstr>
      <vt:lpstr>Research Division</vt:lpstr>
      <vt:lpstr>Basic &amp; Translational Science Service </vt:lpstr>
      <vt:lpstr>Basic &amp; Translational Science Service </vt:lpstr>
      <vt:lpstr>Basic &amp; Translational Science Service </vt:lpstr>
      <vt:lpstr>Population Health &amp; Clinical Research Service</vt:lpstr>
      <vt:lpstr>Population Health &amp; Clinical Research Service</vt:lpstr>
      <vt:lpstr>Population Health &amp; Clinical Research Service</vt:lpstr>
      <vt:lpstr>Grants Service </vt:lpstr>
      <vt:lpstr>2025 CORE Study Section: AHNS Grant Award Recommendations</vt:lpstr>
      <vt:lpstr>Grants Service </vt:lpstr>
      <vt:lpstr>Survey Task Force</vt:lpstr>
      <vt:lpstr>Survey Task Force/Service</vt:lpstr>
      <vt:lpstr>HNCIG/AHNS SALIVARY CONSORTIUM</vt:lpstr>
      <vt:lpstr>SECTIONS</vt:lpstr>
      <vt:lpstr>Cutaneous Cancer Section</vt:lpstr>
      <vt:lpstr>PowerPoint Presentation</vt:lpstr>
      <vt:lpstr>Endocrine Surgery Section</vt:lpstr>
      <vt:lpstr>Mucosal section:  Miriam Lango MD and Ryan Jackson MD</vt:lpstr>
      <vt:lpstr>PowerPoint Presentation</vt:lpstr>
      <vt:lpstr>Salivary Section</vt:lpstr>
      <vt:lpstr>Skull Base Surgery Section Shirley Y. Su and Marilene B. Wang</vt:lpstr>
      <vt:lpstr>Call For New Business</vt:lpstr>
      <vt:lpstr>Council Members Rotating Off Council:   Bert O’Malley, MD – Past President  Greg Farwell, MD – Patient Care Division Chair  </vt:lpstr>
      <vt:lpstr>Bevan Yueh, MD 2025-2026 AHNS President</vt:lpstr>
    </vt:vector>
  </TitlesOfParts>
  <Company>BSC Management,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dc:creator>
  <cp:lastModifiedBy>Christina Kasendorf</cp:lastModifiedBy>
  <cp:revision>360</cp:revision>
  <dcterms:created xsi:type="dcterms:W3CDTF">2009-04-16T21:39:39Z</dcterms:created>
  <dcterms:modified xsi:type="dcterms:W3CDTF">2025-05-30T18:21:20Z</dcterms:modified>
</cp:coreProperties>
</file>