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6"/>
    <p:restoredTop sz="96327"/>
  </p:normalViewPr>
  <p:slideViewPr>
    <p:cSldViewPr snapToGrid="0">
      <p:cViewPr varScale="1">
        <p:scale>
          <a:sx n="84" d="100"/>
          <a:sy n="84" d="100"/>
        </p:scale>
        <p:origin x="2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41896" y="557555"/>
            <a:ext cx="38886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Fibula Free Flap (FFF)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32" y="391711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245276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69232" y="1998353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69232" y="2946418"/>
            <a:ext cx="3958040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Fibula Free Flap (FFF)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skin, muscle and bone of your lower leg.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your jaw/face bone.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missing skin from your leg is replaced by a shaving of skin from your thigh (aka </a:t>
            </a:r>
            <a:r>
              <a:rPr lang="en-US" sz="1200" i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skin graft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missing bone does not need to be replaced.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81216" y="4448481"/>
            <a:ext cx="3958040" cy="32624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1-2 drains and/or wound vacuum (VAC) for 5-7 days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5-7 days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leg will be in a splint/boot for a month.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We want you to start walking 1-2 days after surgery.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graft will take weeks-months to fully heal and may break down and re-heal during that time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leg and foot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leg.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578" y="374381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81216" y="7822922"/>
            <a:ext cx="6833934" cy="178510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and skin graft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Wrap the leg in gauze (snug – but not too tight!)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5: Wear the leg splint/boot for 1 month and then stop.</a:t>
            </a:r>
          </a:p>
        </p:txBody>
      </p:sp>
      <p:pic>
        <p:nvPicPr>
          <p:cNvPr id="3" name="Object 6" descr="preencoded.png">
            <a:extLst>
              <a:ext uri="{FF2B5EF4-FFF2-40B4-BE49-F238E27FC236}">
                <a16:creationId xmlns:a16="http://schemas.microsoft.com/office/drawing/2014/main" id="{AF515D3D-7A61-8396-3C83-9CA344C2F3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884" y="3081141"/>
            <a:ext cx="2446708" cy="1379054"/>
          </a:xfrm>
          <a:prstGeom prst="rect">
            <a:avLst/>
          </a:prstGeom>
        </p:spPr>
      </p:pic>
      <p:pic>
        <p:nvPicPr>
          <p:cNvPr id="5" name="Object 5" descr="preencoded.png">
            <a:extLst>
              <a:ext uri="{FF2B5EF4-FFF2-40B4-BE49-F238E27FC236}">
                <a16:creationId xmlns:a16="http://schemas.microsoft.com/office/drawing/2014/main" id="{2F47F38F-1F25-DD79-D72E-037D43F184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884" y="4473185"/>
            <a:ext cx="2736414" cy="1640212"/>
          </a:xfrm>
          <a:prstGeom prst="rect">
            <a:avLst/>
          </a:prstGeom>
        </p:spPr>
      </p:pic>
      <p:pic>
        <p:nvPicPr>
          <p:cNvPr id="6" name="Object 4" descr="preencoded.png">
            <a:extLst>
              <a:ext uri="{FF2B5EF4-FFF2-40B4-BE49-F238E27FC236}">
                <a16:creationId xmlns:a16="http://schemas.microsoft.com/office/drawing/2014/main" id="{8A9DAA29-9533-2525-F322-913FBBAC17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884" y="6118987"/>
            <a:ext cx="2761441" cy="164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96</TotalTime>
  <Words>408</Words>
  <Application>Microsoft Macintosh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4</cp:revision>
  <dcterms:created xsi:type="dcterms:W3CDTF">2023-03-31T13:19:35Z</dcterms:created>
  <dcterms:modified xsi:type="dcterms:W3CDTF">2025-08-01T19:22:42Z</dcterms:modified>
</cp:coreProperties>
</file>