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54"/>
    <p:restoredTop sz="96327"/>
  </p:normalViewPr>
  <p:slideViewPr>
    <p:cSldViewPr snapToGrid="0">
      <p:cViewPr varScale="1">
        <p:scale>
          <a:sx n="84" d="100"/>
          <a:sy n="84" d="100"/>
        </p:scale>
        <p:origin x="28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449221" y="491896"/>
            <a:ext cx="48503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Medial Sural Artery Perforator Free Flap (MSAP)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61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40603" y="1325804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“free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transplant of flesh/bone from one part of your body to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40603" y="2146375"/>
            <a:ext cx="6833935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flesh/bone is removed from its original part of the body along with its artery and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free flap is used to rebuild the missing body part. The artery and vein are hooked up to a new artery and vein in the neck. This keeps the flap alive.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40603" y="3164839"/>
            <a:ext cx="3888606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MSAP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skin and fatty tissue of your calf (lower leg).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is closed with an incision.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40603" y="4183303"/>
            <a:ext cx="3888606" cy="34470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a drain in your leg for 1-2 weeks.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1-2 weeks after surgery.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calf and leg will feel tight and sore for several weeks.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should be able to walk the first day after surgery.</a:t>
            </a:r>
          </a:p>
          <a:p>
            <a:pPr marL="287338" lvl="1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tightness will loosen the more you walk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a scar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therapy, you should regain strength and full movement in your leg within a few months</a:t>
            </a:r>
          </a:p>
          <a:p>
            <a:pPr marL="744538" lvl="2" indent="-277813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612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40603" y="7754923"/>
            <a:ext cx="6833934" cy="160043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You do not need to cover or wrap the leg in gauze, unless you find it more comfortable. </a:t>
            </a:r>
          </a:p>
        </p:txBody>
      </p:sp>
      <p:pic>
        <p:nvPicPr>
          <p:cNvPr id="2" name="Object 10" descr="preencoded.png">
            <a:extLst>
              <a:ext uri="{FF2B5EF4-FFF2-40B4-BE49-F238E27FC236}">
                <a16:creationId xmlns:a16="http://schemas.microsoft.com/office/drawing/2014/main" id="{B3139A36-4DD3-94BC-625E-64B743A6BA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9168" y="3164839"/>
            <a:ext cx="2812067" cy="446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63</TotalTime>
  <Words>322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6</cp:revision>
  <dcterms:created xsi:type="dcterms:W3CDTF">2023-03-31T13:19:35Z</dcterms:created>
  <dcterms:modified xsi:type="dcterms:W3CDTF">2025-08-01T19:23:08Z</dcterms:modified>
</cp:coreProperties>
</file>