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1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06"/>
    <p:restoredTop sz="96327"/>
  </p:normalViewPr>
  <p:slideViewPr>
    <p:cSldViewPr snapToGrid="0">
      <p:cViewPr varScale="1">
        <p:scale>
          <a:sx n="138" d="100"/>
          <a:sy n="138" d="100"/>
        </p:scale>
        <p:origin x="46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57501-2F81-4446-A13F-F26F5BDABE1C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43CC0-F4AE-8C4F-9BC6-ABCFA8E99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1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643CC0-F4AE-8C4F-9BC6-ABCFA8E9907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9164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00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65659" y="597942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Mandibulectomy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(Lower Jaw Removal)</a:t>
            </a: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861774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What is a “mandibulectomy” (</a:t>
            </a:r>
            <a:r>
              <a:rPr kumimoji="0" lang="en-US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mand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-</a:t>
            </a:r>
            <a:r>
              <a:rPr kumimoji="0" lang="en-US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i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-bull-</a:t>
            </a:r>
            <a:r>
              <a:rPr kumimoji="0" lang="en-US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ekt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-oh-mee)?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Part of the lower jaw is removed along with any tissue near it infected by cancer. This may include part of the tongue, cheek and/or skin. The teeth attached to the part of the jaw that is removed will also come out.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76867" y="2312464"/>
            <a:ext cx="6833935" cy="160043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Why do I need a mandibulectomy?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To get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rid of your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mouth / jaw cancer, your surgeon will need to remove all areas that look and feel like cancer as well as a safety “margin” (1-2cm) beyond this.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Cancers have “roots” that go past the cancer that we see and feel. That is why more than just what looks like cancer must be removed.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Once the cancer is out and extra margins are sent for immediate analysis (frozen section), you will have a hole your mouth / jaw that may need to be rebuilt with a titanium rod and/or tissue from another part of your body (a flap).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92995" y="4059921"/>
            <a:ext cx="3544167" cy="3816429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A6002F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marR="0" lvl="1" indent="-17303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80988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Your jaw and mouth will be rebuilt with another part of your body (flap) to maximize looks, speech and swallowing. The flap is held in place with a rod and screws.</a:t>
            </a:r>
          </a:p>
          <a:p>
            <a:pPr marL="344488" marR="0" lvl="1" indent="-17303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80988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Your mouth and the flap will swell up surgery and stay that way for days-weeks. </a:t>
            </a:r>
          </a:p>
          <a:p>
            <a:pPr marL="344488" marR="0" lvl="1" indent="-17303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80988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You may need a trach-tube (tr-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ake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) temporarily because of the swelling. </a:t>
            </a:r>
          </a:p>
          <a:p>
            <a:pPr marL="171450" marR="0" lvl="1" indent="-16192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marR="0" lvl="2" indent="-17303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The swelling will go down and the flap will shrink over time.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need speech and swallowing therapy/rehab for a year to recover as much as you can. If you do not start therapy early after surgery, you may not recover.</a:t>
            </a:r>
          </a:p>
          <a:p>
            <a:pPr marL="344488" marR="0" lvl="2" indent="-17303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You may experience trouble opening your mouth (trismus) and need therapy to help with that.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8023315"/>
            <a:ext cx="6833934" cy="160043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A6002F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your mouth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therapy: speech/swallowing therapy appointments with your SLP (Speech Language Pathologist).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Use your mouth cleaning medications (saline or baking soda rinses,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Peridex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as instructed.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Brush and floss your teeth normally once your doctor says it is ok.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Increase your diet by mouth as instructed by your SLP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9051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547</TotalTime>
  <Words>416</Words>
  <Application>Microsoft Macintosh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24</cp:revision>
  <dcterms:created xsi:type="dcterms:W3CDTF">2023-03-31T13:19:35Z</dcterms:created>
  <dcterms:modified xsi:type="dcterms:W3CDTF">2025-08-01T19:07:46Z</dcterms:modified>
</cp:coreProperties>
</file>