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57"/>
    <p:restoredTop sz="96327"/>
  </p:normalViewPr>
  <p:slideViewPr>
    <p:cSldViewPr snapToGrid="0">
      <p:cViewPr varScale="1">
        <p:scale>
          <a:sx n="84" d="100"/>
          <a:sy n="84" d="100"/>
        </p:scale>
        <p:origin x="28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120590" y="518790"/>
            <a:ext cx="5558118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700" b="1" dirty="0" err="1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Osteocutaneous</a:t>
            </a:r>
            <a:r>
              <a:rPr lang="en-US" sz="17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Radial Forearm Free Flap (OCRFFF) [aka “Bony Forearm Free Flap”]</a:t>
            </a:r>
            <a:endParaRPr lang="en-US" sz="17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03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52935" y="1280410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“free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transplant of flesh/bone from one part of your body to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52935" y="2048561"/>
            <a:ext cx="6833935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flesh/bone is removed from its original part of the body along with its artery and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free flap is used to rebuild the missing body part. The artery and vein are hooked up to a new artery and vein in the neck. This keeps the flap alive.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52935" y="3004578"/>
            <a:ext cx="3888606" cy="14157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Bony Forearm Free Flap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skin and bone of your forearm and wrist.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your jaw/face bone.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missing skin from your forearm is replaced by a shaving of skin from your thigh (aka </a:t>
            </a:r>
            <a:r>
              <a:rPr lang="en-US" sz="1200" i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skin graft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Them missing bone is replaced by a metal bar.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52935" y="4514593"/>
            <a:ext cx="3888606" cy="32624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a drain and/or wound vacuum (VAC) for 5-7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5-7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arm will be in a splint to keep it still</a:t>
            </a:r>
          </a:p>
          <a:p>
            <a:pPr marL="287338" lvl="1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skin graft will take weeks-months to fully heal and may break down and re-heal during that time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 around the wound and thumb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wrist and hand.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484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52936" y="7882914"/>
            <a:ext cx="6833934" cy="178510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Apply xeroform (yellow gauze)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adaptic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and skin graft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4: Wrap the arm in gauze (snug – but not too tight!)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5: Wear the wrist splint for 1 month</a:t>
            </a:r>
          </a:p>
        </p:txBody>
      </p:sp>
      <p:pic>
        <p:nvPicPr>
          <p:cNvPr id="3" name="Object 5" descr="preencoded.png">
            <a:extLst>
              <a:ext uri="{FF2B5EF4-FFF2-40B4-BE49-F238E27FC236}">
                <a16:creationId xmlns:a16="http://schemas.microsoft.com/office/drawing/2014/main" id="{5F95901A-A0E0-DB15-3FC3-35EEB4FC63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217" y="4514593"/>
            <a:ext cx="2789896" cy="1572156"/>
          </a:xfrm>
          <a:prstGeom prst="rect">
            <a:avLst/>
          </a:prstGeom>
        </p:spPr>
      </p:pic>
      <p:pic>
        <p:nvPicPr>
          <p:cNvPr id="5" name="Object 4" descr="preencoded.png">
            <a:extLst>
              <a:ext uri="{FF2B5EF4-FFF2-40B4-BE49-F238E27FC236}">
                <a16:creationId xmlns:a16="http://schemas.microsoft.com/office/drawing/2014/main" id="{E725DE4A-39AE-7DC3-B86E-287B0FBB63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5630" y="6209973"/>
            <a:ext cx="2817070" cy="1567052"/>
          </a:xfrm>
          <a:prstGeom prst="rect">
            <a:avLst/>
          </a:prstGeom>
        </p:spPr>
      </p:pic>
      <p:pic>
        <p:nvPicPr>
          <p:cNvPr id="6" name="Object 6" descr="preencoded.png">
            <a:extLst>
              <a:ext uri="{FF2B5EF4-FFF2-40B4-BE49-F238E27FC236}">
                <a16:creationId xmlns:a16="http://schemas.microsoft.com/office/drawing/2014/main" id="{47EBEF08-884D-7AD6-F2AA-C5CF05D56E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2516" y="3064901"/>
            <a:ext cx="2789897" cy="156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67</TotalTime>
  <Words>386</Words>
  <Application>Microsoft Macintosh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4</cp:revision>
  <dcterms:created xsi:type="dcterms:W3CDTF">2023-03-31T13:19:35Z</dcterms:created>
  <dcterms:modified xsi:type="dcterms:W3CDTF">2025-08-01T19:23:16Z</dcterms:modified>
</cp:coreProperties>
</file>