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0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56"/>
    <p:restoredTop sz="96327"/>
  </p:normalViewPr>
  <p:slideViewPr>
    <p:cSldViewPr snapToGrid="0">
      <p:cViewPr varScale="1">
        <p:scale>
          <a:sx n="132" d="100"/>
          <a:sy n="132" d="100"/>
        </p:scale>
        <p:origin x="50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57501-2F81-4446-A13F-F26F5BDABE1C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43CC0-F4AE-8C4F-9BC6-ABCFA8E99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31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43CC0-F4AE-8C4F-9BC6-ABCFA8E990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64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00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65659" y="597942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Oropharyngectomy</a:t>
            </a:r>
            <a:b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(Partial Throat Removal)</a:t>
            </a: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363184"/>
            <a:ext cx="6833936" cy="861774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an “</a:t>
            </a:r>
            <a:r>
              <a:rPr lang="en-US" sz="1400" b="1" u="sng" dirty="0" err="1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oropharyngectomy</a:t>
            </a: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” (or-oh-fair-in-</a:t>
            </a:r>
            <a:r>
              <a:rPr lang="en-US" sz="1400" b="1" u="sng" dirty="0" err="1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jek</a:t>
            </a: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-</a:t>
            </a:r>
            <a:r>
              <a:rPr lang="en-US" sz="1400" b="1" u="sng" dirty="0" err="1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toh</a:t>
            </a: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-mee)?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Parts of the back of your mouth / throat are removed. This may include the soft part at the  top of your mouth (palate), including the hanging thing, the back of the tongue and/or the tonsil and the throat behind it.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76867" y="2312464"/>
            <a:ext cx="6833935" cy="160043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Why do I need an </a:t>
            </a:r>
            <a:r>
              <a:rPr lang="en-US" sz="1400" b="1" u="sng" dirty="0" err="1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oropharyngectomy</a:t>
            </a: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To get rid of your mouth/throat cancer, your surgeon needs to remove all parts that look or feel like cancer as well as a safety “margin” (1-2cm) beyond this.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Cancers have “roots” that go beyond what we can see and feel. That is why more than just what looks like cancer must be removed.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Once the cancer is removed and extra margins are sent for an immediate analysis (frozen section), you will have a hole at the back of your mouth that will need to be rebuilt with tissue from another part of your body (a graft/flap).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92995" y="4252931"/>
            <a:ext cx="3544167" cy="3262432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mouth/throat will be rebuilt with tissue from another part of your body (graft/flap) to maximize speech and swallowing.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mouth/throat and the graft/flap will swell up after surgery and stay that way for days-weeks.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need a trach-tube (tr-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ake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 temporarily because of the swelling. 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swelling will go down and the graft/flap will shrink over time.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need speech and swallowing therapy/rehab for a year to maximize recovery. If you do not start on this soon after surgery, you may never recover. 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92995" y="8023315"/>
            <a:ext cx="6833934" cy="160043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your mouth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therapy: speech/swallowing therapy appointments with your SLP (Speech Language Pathologist).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Use your mouth cleaning medications (saline or baking soda rinses,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Peridex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 as instructed.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Brush and floss your teeth normally once your doctor says it is ok.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Increase your diet by mouth as instructed by your SLP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490</TotalTime>
  <Words>390</Words>
  <Application>Microsoft Macintosh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19</cp:revision>
  <dcterms:created xsi:type="dcterms:W3CDTF">2023-03-31T13:19:35Z</dcterms:created>
  <dcterms:modified xsi:type="dcterms:W3CDTF">2025-08-01T19:10:45Z</dcterms:modified>
</cp:coreProperties>
</file>