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0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27"/>
    <p:restoredTop sz="96327"/>
  </p:normalViewPr>
  <p:slideViewPr>
    <p:cSldViewPr snapToGrid="0">
      <p:cViewPr varScale="1">
        <p:scale>
          <a:sx n="131" d="100"/>
          <a:sy n="131" d="100"/>
        </p:scale>
        <p:origin x="46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00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65659" y="597942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Partial-Glossectomy</a:t>
            </a:r>
            <a:b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2000" b="1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(Partial Tongue Removal)</a:t>
            </a:r>
            <a:endParaRPr lang="en-US" sz="2000" dirty="0">
              <a:solidFill>
                <a:srgbClr val="A6002F"/>
              </a:solidFill>
            </a:endParaRPr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363184"/>
            <a:ext cx="6833936" cy="492443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“partial-glossectomy”?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Less than half the tongue is removed in order to remove the cancer.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76867" y="1997223"/>
            <a:ext cx="6833935" cy="1415772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Why do I need a partial-glossectomy?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To get rid of your mouth cancer, your surgeon needs to remove all parts that look or feel like cancer as well as a safety “margin” (1-2cm) beyond this.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Cancers have “roots” that go beyond what we can see and feel. That is why more than just what looks like cancer must be removed.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Once the cancer is removed and extra margins are sent for an immediate analysis (frozen section), you will have about half of your tongue left.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92995" y="3736717"/>
            <a:ext cx="3544167" cy="344709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A6002F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tongue will be rebuilt with tissue from another part of your body (graft/flap). This helps you talk and swallow better.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tongue and the graft/flap will swell up after surgery, and your tongue may hang out of your mouth for a few weeks.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need a trach-tube (tr-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ake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 temporarily because of the swelling. 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swelling will go down and the graft/flap will shrink over time.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need speech and swallowing therapy/rehab for a year to recover as much as you can. If you do not start therapy early after surgery, you may not recover.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endParaRPr lang="en-US" sz="1200" b="1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92995" y="7470523"/>
            <a:ext cx="6833934" cy="1600438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A6002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your mouth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therapy: speech/swallowing therapy appointments with your SLP (Speech Language Pathologist).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Use your mouth cleaning medications (saline or baking soda rinses,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Peridex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 as instructed.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Brush and floss your teeth normally once your doctor says it is ok.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Increase your diet by mouth as instructed by your SLP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pic>
        <p:nvPicPr>
          <p:cNvPr id="13" name="Object 10" descr="preencoded.png">
            <a:extLst>
              <a:ext uri="{FF2B5EF4-FFF2-40B4-BE49-F238E27FC236}">
                <a16:creationId xmlns:a16="http://schemas.microsoft.com/office/drawing/2014/main" id="{D98FDC80-74AC-4C50-FA2E-B0B0601BE0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2464" y="3527806"/>
            <a:ext cx="1967625" cy="1967625"/>
          </a:xfrm>
          <a:prstGeom prst="rect">
            <a:avLst/>
          </a:prstGeom>
        </p:spPr>
      </p:pic>
      <p:pic>
        <p:nvPicPr>
          <p:cNvPr id="14" name="Object 11" descr="preencoded.png">
            <a:extLst>
              <a:ext uri="{FF2B5EF4-FFF2-40B4-BE49-F238E27FC236}">
                <a16:creationId xmlns:a16="http://schemas.microsoft.com/office/drawing/2014/main" id="{86ABF3E2-9F3D-D442-728A-DBE26F1064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592" y="5382807"/>
            <a:ext cx="1848638" cy="184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291</TotalTime>
  <Words>338</Words>
  <Application>Microsoft Macintosh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14</cp:revision>
  <dcterms:created xsi:type="dcterms:W3CDTF">2023-03-31T13:19:35Z</dcterms:created>
  <dcterms:modified xsi:type="dcterms:W3CDTF">2025-08-01T19:05:35Z</dcterms:modified>
</cp:coreProperties>
</file>