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4"/>
    <p:restoredTop sz="96327"/>
  </p:normalViewPr>
  <p:slideViewPr>
    <p:cSldViewPr snapToGrid="0">
      <p:cViewPr varScale="1">
        <p:scale>
          <a:sx n="84" d="100"/>
          <a:sy n="84" d="100"/>
        </p:scale>
        <p:origin x="28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41896" y="614192"/>
            <a:ext cx="38886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Radial Forearm Free Flap (RFFF)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40603" y="132580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40603" y="2146375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40603" y="3164839"/>
            <a:ext cx="3888606" cy="10464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Radial Forearm Free Flap (RFFF)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and fatty tissue 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of your forearm.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missing skin from your forearm is replaced by a shaving of skin from your thigh (aka </a:t>
            </a:r>
            <a:r>
              <a:rPr lang="en-US" sz="1200" i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skin graft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). </a:t>
            </a:r>
          </a:p>
        </p:txBody>
      </p:sp>
      <p:pic>
        <p:nvPicPr>
          <p:cNvPr id="15" name="Object 9" descr="preencoded.png">
            <a:extLst>
              <a:ext uri="{FF2B5EF4-FFF2-40B4-BE49-F238E27FC236}">
                <a16:creationId xmlns:a16="http://schemas.microsoft.com/office/drawing/2014/main" id="{0A569BEB-4552-7E77-3164-4A2735E962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657" y="3517372"/>
            <a:ext cx="2916572" cy="393684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40603" y="4351885"/>
            <a:ext cx="3888606" cy="32624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drain and/or wound vacuum (VAC) for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arm will be in a splint to keep it still</a:t>
            </a:r>
          </a:p>
          <a:p>
            <a:pPr marL="287338" lvl="1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graft will take weeks-months to fully heal and may break down and re-heal during that time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 around the wound and thumb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wrist and hand.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612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40603" y="7754923"/>
            <a:ext cx="6833934" cy="178510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and skin graft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Wrap the arm in gauze (snug – but not too tight!)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5: Wear the wrist splint for 1 month</a:t>
            </a:r>
          </a:p>
        </p:txBody>
      </p:sp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53</TotalTime>
  <Words>358</Words>
  <Application>Microsoft Macintosh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4</cp:revision>
  <dcterms:created xsi:type="dcterms:W3CDTF">2023-03-31T13:19:35Z</dcterms:created>
  <dcterms:modified xsi:type="dcterms:W3CDTF">2025-08-01T19:23:46Z</dcterms:modified>
</cp:coreProperties>
</file>