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4"/>
    <p:restoredTop sz="96327"/>
  </p:normalViewPr>
  <p:slideViewPr>
    <p:cSldViewPr snapToGrid="0">
      <p:cViewPr varScale="1">
        <p:scale>
          <a:sx n="84" d="100"/>
          <a:sy n="84" d="100"/>
        </p:scale>
        <p:origin x="28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008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952061" y="520163"/>
            <a:ext cx="38886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Rectus Abdominus Free Flap</a:t>
            </a:r>
          </a:p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(Belly Flap)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1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40603" y="1325804"/>
            <a:ext cx="6833936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“free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A transplant of flesh/bone from one part of your body to another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40603" y="2146375"/>
            <a:ext cx="6833935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flesh/bone is removed from its original part of the body along with its artery and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free flap is used to rebuild the missing body part. The artery and vein are hooked up to a new artery and vein in the neck. This keeps the flap alive.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69232" y="3506715"/>
            <a:ext cx="3888606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Belly Flap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skin, muscle and fatty tissue of your belly (abdomen).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belly is closed as a long incision.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69232" y="4645483"/>
            <a:ext cx="3888606" cy="307776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1-2 drains for 5-7 days.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belly will feel tight and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belly will feel stiff and tender at first, but should improve over a few weeks.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belly.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belly.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612" y="431757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69232" y="7937799"/>
            <a:ext cx="6833934" cy="160043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xeroform (yellow gauze)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adaptic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4: Apply gauze and tape over top. </a:t>
            </a:r>
          </a:p>
        </p:txBody>
      </p:sp>
      <p:pic>
        <p:nvPicPr>
          <p:cNvPr id="2" name="Object 9" descr="preencoded.png">
            <a:extLst>
              <a:ext uri="{FF2B5EF4-FFF2-40B4-BE49-F238E27FC236}">
                <a16:creationId xmlns:a16="http://schemas.microsoft.com/office/drawing/2014/main" id="{D2B9761C-DAE0-E433-895B-42899FA57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7203" y="3203706"/>
            <a:ext cx="2606598" cy="1467793"/>
          </a:xfrm>
          <a:prstGeom prst="rect">
            <a:avLst/>
          </a:prstGeom>
        </p:spPr>
      </p:pic>
      <p:pic>
        <p:nvPicPr>
          <p:cNvPr id="3" name="Object 10" descr="preencoded.png">
            <a:extLst>
              <a:ext uri="{FF2B5EF4-FFF2-40B4-BE49-F238E27FC236}">
                <a16:creationId xmlns:a16="http://schemas.microsoft.com/office/drawing/2014/main" id="{DC602652-7A2F-B0AD-5682-A07B5F72B7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3451" y="4744714"/>
            <a:ext cx="2494432" cy="1400100"/>
          </a:xfrm>
          <a:prstGeom prst="rect">
            <a:avLst/>
          </a:prstGeom>
        </p:spPr>
      </p:pic>
      <p:pic>
        <p:nvPicPr>
          <p:cNvPr id="5" name="Object 11" descr="preencoded.png">
            <a:extLst>
              <a:ext uri="{FF2B5EF4-FFF2-40B4-BE49-F238E27FC236}">
                <a16:creationId xmlns:a16="http://schemas.microsoft.com/office/drawing/2014/main" id="{EB213E46-CF90-08DB-F23E-291EB5431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9230" y="6139087"/>
            <a:ext cx="2484571" cy="14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79</TotalTime>
  <Words>334</Words>
  <Application>Microsoft Macintosh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5</cp:revision>
  <dcterms:created xsi:type="dcterms:W3CDTF">2023-03-31T13:19:35Z</dcterms:created>
  <dcterms:modified xsi:type="dcterms:W3CDTF">2025-08-01T19:23:36Z</dcterms:modified>
</cp:coreProperties>
</file>