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9"/>
    <p:restoredTop sz="96327"/>
  </p:normalViewPr>
  <p:slideViewPr>
    <p:cSldViewPr snapToGrid="0">
      <p:cViewPr varScale="1">
        <p:scale>
          <a:sx n="84" d="100"/>
          <a:sy n="84" d="100"/>
        </p:scale>
        <p:origin x="26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06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54894" y="515466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Split Thickness Skin Graft</a:t>
            </a:r>
          </a:p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(STSG)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36318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“skin graft”?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shaving of skin moved from one part of the body to another.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cover a wound.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83879" y="2158666"/>
            <a:ext cx="6833935" cy="10464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skin is shaved off an area (e.g. the thigh) with an electric knife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(dermatome). 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skin is sewn to a new area of the body and a pressure gauze (bolster) usually put over top to add pressure to it. This helps it heal.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skin graft heals by getting blood from the area it is sewn to.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92995" y="3609401"/>
            <a:ext cx="3544167" cy="34470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a yellow piece of gauze or similar tightly stapled or sewn over the skin graft. </a:t>
            </a:r>
          </a:p>
          <a:p>
            <a:pPr marL="801688" lvl="2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is removed in 1-2 wks.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a wound vacuum (VAC) over the skin graft.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body part where the skin graft came from will be sore, like road rash, for a few weeks.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wounds / scars will heal over the course of several months.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body part where the skin graft came from will have a rectangle-shaped scar that will fade over time.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endParaRPr lang="en-US" sz="1200" b="1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92995" y="7460795"/>
            <a:ext cx="6833934" cy="196977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Leave the dressing on until you see your doctor in follow-up. After your follow-up visit: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	- Clean the wound with gentle soap and water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	-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wound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	- Apply gauze and an ace wrap over the wound to keep it from stinging or getting stuck to 	your clothes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2. Once the wound starts to look and feel like normal skin, leave it open to air. </a:t>
            </a:r>
          </a:p>
        </p:txBody>
      </p:sp>
      <p:pic>
        <p:nvPicPr>
          <p:cNvPr id="2" name="Object 5" descr="preencoded.png">
            <a:extLst>
              <a:ext uri="{FF2B5EF4-FFF2-40B4-BE49-F238E27FC236}">
                <a16:creationId xmlns:a16="http://schemas.microsoft.com/office/drawing/2014/main" id="{BF13A848-89D8-B9B7-B5E1-73CABC99A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1200" y="3256982"/>
            <a:ext cx="2514202" cy="1412198"/>
          </a:xfrm>
          <a:prstGeom prst="rect">
            <a:avLst/>
          </a:prstGeom>
        </p:spPr>
      </p:pic>
      <p:pic>
        <p:nvPicPr>
          <p:cNvPr id="3" name="Object 6" descr="preencoded.png">
            <a:extLst>
              <a:ext uri="{FF2B5EF4-FFF2-40B4-BE49-F238E27FC236}">
                <a16:creationId xmlns:a16="http://schemas.microsoft.com/office/drawing/2014/main" id="{F7071205-99B1-0994-F237-EC4A03FD83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6398" y="4559192"/>
            <a:ext cx="2514203" cy="1408609"/>
          </a:xfrm>
          <a:prstGeom prst="rect">
            <a:avLst/>
          </a:prstGeom>
        </p:spPr>
      </p:pic>
      <p:pic>
        <p:nvPicPr>
          <p:cNvPr id="5" name="Object 4" descr="preencoded.png">
            <a:extLst>
              <a:ext uri="{FF2B5EF4-FFF2-40B4-BE49-F238E27FC236}">
                <a16:creationId xmlns:a16="http://schemas.microsoft.com/office/drawing/2014/main" id="{E9D7DF4A-8991-2F52-84BE-D688AE4DEA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8598" y="5824497"/>
            <a:ext cx="2356804" cy="1323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226</TotalTime>
  <Words>341</Words>
  <Application>Microsoft Macintosh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9</cp:revision>
  <dcterms:created xsi:type="dcterms:W3CDTF">2023-03-31T13:19:35Z</dcterms:created>
  <dcterms:modified xsi:type="dcterms:W3CDTF">2025-08-01T19:24:34Z</dcterms:modified>
</cp:coreProperties>
</file>