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66"/>
    <p:restoredTop sz="96327"/>
  </p:normalViewPr>
  <p:slideViewPr>
    <p:cSldViewPr snapToGrid="0">
      <p:cViewPr varScale="1">
        <p:scale>
          <a:sx n="84" d="100"/>
          <a:sy n="84" d="100"/>
        </p:scale>
        <p:origin x="26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8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2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2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4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06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954894" y="515466"/>
            <a:ext cx="3888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Scapula Free Flap </a:t>
            </a:r>
          </a:p>
          <a:p>
            <a:pPr algn="ctr"/>
            <a:r>
              <a:rPr lang="en-US" sz="20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(</a:t>
            </a:r>
            <a:r>
              <a:rPr lang="en-US" sz="2000" b="1" dirty="0" err="1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Scap</a:t>
            </a:r>
            <a:r>
              <a:rPr lang="en-US" sz="20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Flap) </a:t>
            </a:r>
            <a:endParaRPr lang="en-US" sz="2000" dirty="0"/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67" y="413975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69232" y="1363184"/>
            <a:ext cx="6833936" cy="67710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is a “free flap”?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A transplant of flesh/bone from one part of your body to another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It is used to rebuild the body part that was removed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690AD-9B77-082B-FD73-491600284CC8}"/>
              </a:ext>
            </a:extLst>
          </p:cNvPr>
          <p:cNvSpPr txBox="1"/>
          <p:nvPr/>
        </p:nvSpPr>
        <p:spPr>
          <a:xfrm>
            <a:off x="483879" y="2158666"/>
            <a:ext cx="6833935" cy="86177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does it work?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flesh/bone is removed from its original part of the body along with its artery and vein.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free flap is used to rebuild the missing body part. The artery and vein are hooked up to a new artery and vein in the neck. This keeps the flap alive.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E63BD4-F04A-9233-C4BB-2EB22AC9ADE3}"/>
              </a:ext>
            </a:extLst>
          </p:cNvPr>
          <p:cNvSpPr txBox="1"/>
          <p:nvPr/>
        </p:nvSpPr>
        <p:spPr>
          <a:xfrm>
            <a:off x="492995" y="3154791"/>
            <a:ext cx="3958040" cy="141577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Scapula Free Flap (</a:t>
            </a:r>
            <a:r>
              <a:rPr lang="en-US" sz="1400" b="1" u="sng" dirty="0" err="1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Scap</a:t>
            </a: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Flap)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This flap comes from the muscle and bone +/- skin of the shoulder blade (back).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bone and tissue are used to rebuild your jaw/face bones.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wound is closed as a long incision.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will have a long scar on your back.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E8F2A5-41C7-AC5E-84A0-83B8929ED584}"/>
              </a:ext>
            </a:extLst>
          </p:cNvPr>
          <p:cNvSpPr txBox="1"/>
          <p:nvPr/>
        </p:nvSpPr>
        <p:spPr>
          <a:xfrm>
            <a:off x="492995" y="4704914"/>
            <a:ext cx="3958040" cy="344709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to expect?</a:t>
            </a:r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Short term: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will have 2 or more drains for 1-2 weeks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Stitches or staples are removed in 1-2 weeks.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  <a:tab pos="3763963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back will feel tight and weak for several weeks.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  <a:tab pos="3763963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shoulder will feel stiff at first, but should improve over a few weeks. </a:t>
            </a:r>
          </a:p>
          <a:p>
            <a:pPr marL="171450" lvl="1" indent="-161925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Long term: 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wound / scar will heal over the course of several months.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may have temporary or permanent numbness, swelling and weakness in your back or shoulder.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With proper physical therapy you should regain near normal movement and use of your shoulder / back.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b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If you do not do the prescribed therapy, you may not recover.</a:t>
            </a: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465" y="430258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04EAE8B-4D00-8D1F-BC45-6B0F88850A56}"/>
              </a:ext>
            </a:extLst>
          </p:cNvPr>
          <p:cNvSpPr txBox="1"/>
          <p:nvPr/>
        </p:nvSpPr>
        <p:spPr>
          <a:xfrm>
            <a:off x="492995" y="8228653"/>
            <a:ext cx="6833934" cy="141577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to take care of the wound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No lifting more </a:t>
            </a:r>
            <a:r>
              <a:rPr lang="en-US" sz="1200">
                <a:latin typeface="Roboto" pitchFamily="34" charset="0"/>
                <a:ea typeface="Roboto" pitchFamily="34" charset="-122"/>
                <a:cs typeface="Roboto" pitchFamily="34" charset="-120"/>
              </a:rPr>
              <a:t>than 10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lbs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until your doctor clears you. But lots of walking is encouraged!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Go to your prescribed physical therapy / occupational therapy appointments</a:t>
            </a:r>
            <a:b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200" b="1" u="sng" dirty="0">
                <a:latin typeface="Roboto" pitchFamily="34" charset="0"/>
                <a:ea typeface="Roboto" pitchFamily="34" charset="-122"/>
                <a:cs typeface="Roboto" pitchFamily="34" charset="-120"/>
              </a:rPr>
              <a:t>Dressing:</a:t>
            </a:r>
            <a:endParaRPr lang="en-US" sz="1200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1: Clean the wound with gentle soap and water or ½ strength hydrogen peroxide daily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2: Apply Aquaphor or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vaseline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to the incision / scars and skin graft to prevent scabs or crusts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3: Apply an island bandage dressing over top. </a:t>
            </a:r>
          </a:p>
        </p:txBody>
      </p:sp>
      <p:pic>
        <p:nvPicPr>
          <p:cNvPr id="21" name="Object 10" descr="preencoded.png">
            <a:extLst>
              <a:ext uri="{FF2B5EF4-FFF2-40B4-BE49-F238E27FC236}">
                <a16:creationId xmlns:a16="http://schemas.microsoft.com/office/drawing/2014/main" id="{C02065DB-88A0-DDE8-0E46-E8F1210627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5529" y="3122576"/>
            <a:ext cx="2353698" cy="1662348"/>
          </a:xfrm>
          <a:prstGeom prst="rect">
            <a:avLst/>
          </a:prstGeom>
        </p:spPr>
      </p:pic>
      <p:pic>
        <p:nvPicPr>
          <p:cNvPr id="22" name="Object 11" descr="preencoded.png">
            <a:extLst>
              <a:ext uri="{FF2B5EF4-FFF2-40B4-BE49-F238E27FC236}">
                <a16:creationId xmlns:a16="http://schemas.microsoft.com/office/drawing/2014/main" id="{4FE006EF-89E5-8F9E-C52C-35C10DABC7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7771" y="4694207"/>
            <a:ext cx="2451456" cy="1732362"/>
          </a:xfrm>
          <a:prstGeom prst="rect">
            <a:avLst/>
          </a:prstGeom>
        </p:spPr>
      </p:pic>
      <p:pic>
        <p:nvPicPr>
          <p:cNvPr id="23" name="Object 12" descr="preencoded.png">
            <a:extLst>
              <a:ext uri="{FF2B5EF4-FFF2-40B4-BE49-F238E27FC236}">
                <a16:creationId xmlns:a16="http://schemas.microsoft.com/office/drawing/2014/main" id="{D5A4F33E-F8F0-9C0D-6D91-E66026E73A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17771" y="6461430"/>
            <a:ext cx="2451456" cy="1723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67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206</TotalTime>
  <Words>361</Words>
  <Application>Microsoft Macintosh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Dziegielewski,Peter T</dc:creator>
  <cp:lastModifiedBy>Dziegielewski,Peter T</cp:lastModifiedBy>
  <cp:revision>8</cp:revision>
  <dcterms:created xsi:type="dcterms:W3CDTF">2023-03-31T13:19:35Z</dcterms:created>
  <dcterms:modified xsi:type="dcterms:W3CDTF">2025-08-01T19:24:21Z</dcterms:modified>
</cp:coreProperties>
</file>