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0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10"/>
    <p:restoredTop sz="96327"/>
  </p:normalViewPr>
  <p:slideViewPr>
    <p:cSldViewPr snapToGrid="0">
      <p:cViewPr varScale="1">
        <p:scale>
          <a:sx n="142" d="100"/>
          <a:sy n="142" d="100"/>
        </p:scale>
        <p:origin x="30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00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65659" y="597942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Total-Glossectomy</a:t>
            </a:r>
            <a:b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(Whole Tongue Removal)</a:t>
            </a:r>
            <a:endParaRPr lang="en-US" sz="2000" dirty="0">
              <a:solidFill>
                <a:srgbClr val="A6002F"/>
              </a:solidFill>
            </a:endParaRP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363184"/>
            <a:ext cx="6833936" cy="492443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“total-glossectomy”?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whole tongue (or almost the whole tongue) is removed in order to remove the cancer.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76867" y="1958311"/>
            <a:ext cx="6833935" cy="1415772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Why do I need a total-glossectomy?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To get rid of your mouth cancer, your surgeon needs to remove all parts that look or feel like cancer as well as a safety “margin” (1-2cm) beyond this.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Cancers have “roots” that go beyond what we can see and feel. That is why more than just what looks like cancer must be removed.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Once the cancer is removed and extra margins are sent for an immediate analysis (frozen section), you will have no (or very little) natural tongue left.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92995" y="3785357"/>
            <a:ext cx="3544167" cy="3262432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tongue will be rebuilt with tissue from another part of your body (graft/flap). This helps you talk and swallow better.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tongue and the graft/flap will swell up after surgery, and your tongue may hang out of your mouth for a few weeks.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need a trach-tube (tr-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ake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 temporarily because of the swelling. 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swelling will go down and the graft/flap will shrink over time.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need speech and swallowing therapy/rehab for a year to recover as much as you can. If you do not start therapy early after surgery,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92995" y="7460795"/>
            <a:ext cx="6833934" cy="160043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your mouth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therapy: speech/swallowing therapy appointments with your SLP (Speech Language Pathologist).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Use your mouth cleaning medications (saline or baking soda rinses,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Peridex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 as instructed.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Brush and floss your teeth normally once your doctor says it is ok.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Increase your diet by mouth as instructed by your SLP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309</TotalTime>
  <Words>346</Words>
  <Application>Microsoft Macintosh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13</cp:revision>
  <dcterms:created xsi:type="dcterms:W3CDTF">2023-03-31T13:19:35Z</dcterms:created>
  <dcterms:modified xsi:type="dcterms:W3CDTF">2025-08-01T19:21:37Z</dcterms:modified>
</cp:coreProperties>
</file>