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00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471"/>
    <p:restoredTop sz="96327"/>
  </p:normalViewPr>
  <p:slideViewPr>
    <p:cSldViewPr snapToGrid="0">
      <p:cViewPr varScale="1">
        <p:scale>
          <a:sx n="135" d="100"/>
          <a:sy n="135" d="100"/>
        </p:scale>
        <p:origin x="348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580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395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021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883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529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086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976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821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206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536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841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119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600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3" descr="preencoded.png">
            <a:extLst>
              <a:ext uri="{FF2B5EF4-FFF2-40B4-BE49-F238E27FC236}">
                <a16:creationId xmlns:a16="http://schemas.microsoft.com/office/drawing/2014/main" id="{9A9951E7-D42A-5C98-581B-904611F66B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008" y="284491"/>
            <a:ext cx="7098383" cy="948941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541E045-EDA7-D086-E315-63DEF5D6E7C3}"/>
              </a:ext>
            </a:extLst>
          </p:cNvPr>
          <p:cNvSpPr txBox="1"/>
          <p:nvPr/>
        </p:nvSpPr>
        <p:spPr>
          <a:xfrm>
            <a:off x="1965659" y="597942"/>
            <a:ext cx="3888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Total-Laryngectomy</a:t>
            </a:r>
          </a:p>
          <a:p>
            <a:pPr algn="ctr"/>
            <a:r>
              <a:rPr lang="en-US" sz="2000" b="1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(Voice Box Removal)</a:t>
            </a:r>
            <a:endParaRPr lang="en-US" sz="2000" dirty="0">
              <a:solidFill>
                <a:srgbClr val="A6002F"/>
              </a:solidFill>
            </a:endParaRPr>
          </a:p>
        </p:txBody>
      </p:sp>
      <p:pic>
        <p:nvPicPr>
          <p:cNvPr id="1026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E4D88184-2BC6-FA1C-FD22-990D4AA41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867" y="413975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F4E2943-E9FC-952F-E65B-4C5326B4BB5F}"/>
              </a:ext>
            </a:extLst>
          </p:cNvPr>
          <p:cNvSpPr txBox="1"/>
          <p:nvPr/>
        </p:nvSpPr>
        <p:spPr>
          <a:xfrm>
            <a:off x="469232" y="1363184"/>
            <a:ext cx="6833936" cy="67710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What is a “total-laryngectomy”?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whole voice box is removed and separated from the throat / swallowing tube. You will be breathing through a hole in your neck (stoma or “blow hole”) for the rest of your life.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9A690AD-9B77-082B-FD73-491600284CC8}"/>
              </a:ext>
            </a:extLst>
          </p:cNvPr>
          <p:cNvSpPr txBox="1"/>
          <p:nvPr/>
        </p:nvSpPr>
        <p:spPr>
          <a:xfrm>
            <a:off x="476867" y="2141245"/>
            <a:ext cx="6833935" cy="2154436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Why do I need a total-laryngectomy?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To get rid of your voice box cancer, your surgeon will need to remove all areas that look and feel like cancer as well as a safety “margin” (1-2cm) beyond this.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Cancers have “roots” that go beyond what we can see and feel. That is why more than just what looks like cancer must be removed.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Once the cancer is removed and extra margins are sent for an immediate analysis (frozen section), you will have no voice box left.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With the voice box out, the throat / swallowing tube will be left open and need to be fixed.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Sometimes the throat / swallowing tube can be sewn back together.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Other times the open throat / swallowing tube needs to be rebuilt with tissue from another part of your body (flap).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7E8F2A5-41C7-AC5E-84A0-83B8929ED584}"/>
              </a:ext>
            </a:extLst>
          </p:cNvPr>
          <p:cNvSpPr txBox="1"/>
          <p:nvPr/>
        </p:nvSpPr>
        <p:spPr>
          <a:xfrm>
            <a:off x="492995" y="4513273"/>
            <a:ext cx="3544167" cy="3077766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What to expect?</a:t>
            </a:r>
            <a:endParaRPr lang="en-US" sz="1400" dirty="0">
              <a:solidFill>
                <a:srgbClr val="A6002F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>
                <a:latin typeface="Roboto" pitchFamily="34" charset="0"/>
                <a:ea typeface="Roboto" pitchFamily="34" charset="-122"/>
                <a:cs typeface="Roboto" pitchFamily="34" charset="-120"/>
              </a:rPr>
              <a:t>Short term: 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Your drinking and eating will be limited until you have healed for a few days. 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Once your surgeon is happy with your healing, you will be able to start drinking and eating with swallowing therapy. You may need a swallowing x-ray test first.</a:t>
            </a:r>
          </a:p>
          <a:p>
            <a:pPr marL="171450" lvl="1" indent="-161925">
              <a:buFont typeface="Arial" panose="020B0604020202020204" pitchFamily="34" charset="0"/>
              <a:buChar char="•"/>
            </a:pPr>
            <a:r>
              <a:rPr lang="en-US" sz="1200" b="1" dirty="0">
                <a:latin typeface="Roboto" pitchFamily="34" charset="0"/>
                <a:ea typeface="Roboto" pitchFamily="34" charset="-122"/>
                <a:cs typeface="Roboto" pitchFamily="34" charset="-120"/>
              </a:rPr>
              <a:t>Long term: 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 will need speech and swallowing therapy/rehab for at least a year to maximize recovery. If you do not start on this soon after surgery, you may not recover. </a:t>
            </a:r>
            <a:endParaRPr lang="en-US" sz="1200" b="1" dirty="0"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marL="344488" lvl="2" indent="-173038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Speech therapy may involve using a special throat microphone (electrolarynx) or a speaking valve in your stoma/”blow hole”.</a:t>
            </a:r>
          </a:p>
        </p:txBody>
      </p:sp>
      <p:pic>
        <p:nvPicPr>
          <p:cNvPr id="17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A4BDFB80-C7E0-CBFB-2013-6626C3B2C4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465" y="430258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04EAE8B-4D00-8D1F-BC45-6B0F88850A56}"/>
              </a:ext>
            </a:extLst>
          </p:cNvPr>
          <p:cNvSpPr txBox="1"/>
          <p:nvPr/>
        </p:nvSpPr>
        <p:spPr>
          <a:xfrm>
            <a:off x="492995" y="7808631"/>
            <a:ext cx="6833934" cy="160043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How to take care of your mouth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No lifting more than 10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lbs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 until your doctor clears you. But lots of walking is encouraged!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Go to therapy: speech/swallowing therapy appointments with your SLP (Speech Language Pathologist).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Use your mouth cleaning medications (saline or baking soda rinses,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Peridex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) as instructed.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Brush and floss your teeth normally once your doctor says it is ok.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>
                <a:latin typeface="Roboto" pitchFamily="34" charset="0"/>
                <a:ea typeface="Roboto" pitchFamily="34" charset="-122"/>
                <a:cs typeface="Roboto" pitchFamily="34" charset="-120"/>
              </a:rPr>
              <a:t>Increase your diet by mouth as instructed by your SLP</a:t>
            </a:r>
            <a:b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endParaRPr lang="en-US" sz="1200" dirty="0">
              <a:latin typeface="Roboto" pitchFamily="34" charset="0"/>
              <a:ea typeface="Roboto" pitchFamily="34" charset="-122"/>
              <a:cs typeface="Roboto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22679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333</TotalTime>
  <Words>405</Words>
  <Application>Microsoft Macintosh PowerPoint</Application>
  <PresentationFormat>Custom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Dziegielewski,Peter T</dc:creator>
  <cp:lastModifiedBy>Dziegielewski,Peter T</cp:lastModifiedBy>
  <cp:revision>15</cp:revision>
  <dcterms:created xsi:type="dcterms:W3CDTF">2023-03-31T13:19:35Z</dcterms:created>
  <dcterms:modified xsi:type="dcterms:W3CDTF">2025-08-01T19:20:07Z</dcterms:modified>
</cp:coreProperties>
</file>