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254"/>
    <p:restoredTop sz="96327"/>
  </p:normalViewPr>
  <p:slideViewPr>
    <p:cSldViewPr snapToGrid="0">
      <p:cViewPr varScale="1">
        <p:scale>
          <a:sx n="142" d="100"/>
          <a:sy n="142" d="100"/>
        </p:scale>
        <p:origin x="176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3/31/23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8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3/31/23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3/31/23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2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3/31/23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3/31/23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2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3/31/23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3/31/23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3/31/23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3/31/23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3/31/23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3/31/23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4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A7DE-F1EC-CE42-A854-356BC183E9B8}" type="datetimeFigureOut">
              <a:rPr lang="en-US" smtClean="0"/>
              <a:t>3/31/23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08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941896" y="614192"/>
            <a:ext cx="388860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Treatment Plan</a:t>
            </a:r>
            <a:endParaRPr lang="en-US" sz="2000" dirty="0"/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61" y="431757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40603" y="1325804"/>
            <a:ext cx="6833936" cy="141577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Cancer Type: ◻︎ </a:t>
            </a: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Squamous Cell Carcinoma</a:t>
            </a:r>
            <a:r>
              <a:rPr lang="en-US" sz="1400" b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	◻︎ Other:__________________________</a:t>
            </a:r>
            <a:endParaRPr lang="en-US" sz="800" b="1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800" b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</a:t>
            </a:r>
            <a:br>
              <a:rPr lang="en-US" sz="1400" b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400" b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Cancer Location: </a:t>
            </a:r>
          </a:p>
          <a:p>
            <a:pPr>
              <a:buNone/>
            </a:pPr>
            <a:r>
              <a:rPr lang="en-US" sz="1400" b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Tongue   		◻︎ Floor of the Mouth  		 ◻︎ Roof of the Mouth   </a:t>
            </a:r>
          </a:p>
          <a:p>
            <a:pPr>
              <a:buNone/>
            </a:pPr>
            <a:r>
              <a:rPr lang="en-US" sz="1400" b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Lower Jaw 		◻︎ Upper Jaw  			</a:t>
            </a:r>
            <a:r>
              <a:rPr lang="en-US" sz="1200" b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</a:t>
            </a:r>
            <a:r>
              <a:rPr lang="en-US" sz="1400" b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Retromolar Trigone (RMT)</a:t>
            </a:r>
          </a:p>
          <a:p>
            <a:pPr>
              <a:buNone/>
            </a:pPr>
            <a:br>
              <a:rPr lang="en-US" sz="800" b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400" b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Estimated Cancer Stage:  T ___ N ___ M ___   	Overall Stage: ____________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690AD-9B77-082B-FD73-491600284CC8}"/>
              </a:ext>
            </a:extLst>
          </p:cNvPr>
          <p:cNvSpPr txBox="1"/>
          <p:nvPr/>
        </p:nvSpPr>
        <p:spPr>
          <a:xfrm>
            <a:off x="440603" y="2849921"/>
            <a:ext cx="6833935" cy="181588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Surgery Plan:</a:t>
            </a:r>
            <a:endParaRPr lang="en-US" sz="1400" b="1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b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Tracheostomy (Tr-</a:t>
            </a:r>
            <a:r>
              <a:rPr lang="en-US" sz="1400" b="1" dirty="0" err="1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ake</a:t>
            </a:r>
            <a:r>
              <a:rPr lang="en-US" sz="1400" b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)	 ◻︎ Removal of Cancer with 1-2cm Margin</a:t>
            </a:r>
          </a:p>
          <a:p>
            <a:pPr>
              <a:buNone/>
            </a:pPr>
            <a:r>
              <a:rPr lang="en-US" sz="1400" b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Feeding Tube			 ◻︎ Neck Dissection (Lymph Node Removal)</a:t>
            </a:r>
          </a:p>
          <a:p>
            <a:pPr>
              <a:buNone/>
            </a:pPr>
            <a:r>
              <a:rPr lang="en-US" sz="1400" b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 ◻︎ Nasal				 ◻︎ Left</a:t>
            </a:r>
          </a:p>
          <a:p>
            <a:pPr>
              <a:buNone/>
            </a:pPr>
            <a:r>
              <a:rPr lang="en-US" sz="1400" b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 ◻︎ Stomach			 ◻︎ Right</a:t>
            </a:r>
          </a:p>
          <a:p>
            <a:pPr>
              <a:buNone/>
            </a:pPr>
            <a:r>
              <a:rPr lang="en-US" sz="1400" b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Reconstruction:</a:t>
            </a:r>
          </a:p>
          <a:p>
            <a:pPr>
              <a:buNone/>
            </a:pPr>
            <a:r>
              <a:rPr lang="en-US" sz="1400" b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 ◻︎ _______________________________________________________________________</a:t>
            </a:r>
          </a:p>
          <a:p>
            <a:r>
              <a:rPr lang="en-US" sz="1400" b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     _______________________________________________________________________</a:t>
            </a: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612" y="431757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04EAE8B-4D00-8D1F-BC45-6B0F88850A56}"/>
              </a:ext>
            </a:extLst>
          </p:cNvPr>
          <p:cNvSpPr txBox="1"/>
          <p:nvPr/>
        </p:nvSpPr>
        <p:spPr>
          <a:xfrm>
            <a:off x="440603" y="4781060"/>
            <a:ext cx="6833934" cy="483209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Estimated Cancer Removal:</a:t>
            </a:r>
          </a:p>
          <a:p>
            <a:pPr>
              <a:buNone/>
            </a:pPr>
            <a:endParaRPr lang="en-US" sz="1400" b="1" u="sng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endParaRPr lang="en-US" sz="1400" b="1" u="sng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endParaRPr lang="en-US" sz="1400" b="1" u="sng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endParaRPr lang="en-US" sz="1400" b="1" u="sng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endParaRPr lang="en-US" sz="1400" b="1" u="sng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endParaRPr lang="en-US" sz="1400" b="1" u="sng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endParaRPr lang="en-US" sz="1400" b="1" u="sng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endParaRPr lang="en-US" sz="1400" b="1" u="sng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endParaRPr lang="en-US" sz="1400" b="1" u="sng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endParaRPr lang="en-US" sz="1400" b="1" u="sng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endParaRPr lang="en-US" sz="1400" b="1" u="sng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endParaRPr lang="en-US" sz="1400" b="1" u="sng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endParaRPr lang="en-US" sz="1400" b="1" u="sng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endParaRPr lang="en-US" sz="1400" b="1" u="sng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endParaRPr lang="en-US" sz="1400" b="1" u="sng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endParaRPr lang="en-US" sz="1400" b="1" u="sng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endParaRPr lang="en-US" sz="1400" b="1" u="sng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endParaRPr lang="en-US" sz="1400" b="1" u="sng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endParaRPr lang="en-US" sz="1400" b="1" u="sng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endParaRPr lang="en-US" sz="1400" b="1" u="sng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endParaRPr lang="en-US" sz="1400" b="1" u="sng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  <p:pic>
        <p:nvPicPr>
          <p:cNvPr id="1030" name="Picture 6" descr="Premium Vector | Oral cavity">
            <a:extLst>
              <a:ext uri="{FF2B5EF4-FFF2-40B4-BE49-F238E27FC236}">
                <a16:creationId xmlns:a16="http://schemas.microsoft.com/office/drawing/2014/main" id="{9D2380CC-A2BD-AE08-6B13-309ECA8908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890" y="5147317"/>
            <a:ext cx="3753360" cy="4296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267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66</TotalTime>
  <Words>135</Words>
  <Application>Microsoft Macintosh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Dziegielewski,Peter T</dc:creator>
  <cp:lastModifiedBy>Dziegielewski,Peter T</cp:lastModifiedBy>
  <cp:revision>4</cp:revision>
  <dcterms:created xsi:type="dcterms:W3CDTF">2023-03-31T13:19:35Z</dcterms:created>
  <dcterms:modified xsi:type="dcterms:W3CDTF">2023-03-31T20:15:42Z</dcterms:modified>
</cp:coreProperties>
</file>