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22"/>
    <p:restoredTop sz="96327"/>
  </p:normalViewPr>
  <p:slideViewPr>
    <p:cSldViewPr snapToGrid="0">
      <p:cViewPr varScale="1">
        <p:scale>
          <a:sx n="84" d="100"/>
          <a:sy n="84" d="100"/>
        </p:scale>
        <p:origin x="302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8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2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8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2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2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0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4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1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08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552815" y="616526"/>
            <a:ext cx="474679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Ulnar Forearm Free Flap (UFFF)</a:t>
            </a:r>
            <a:endParaRPr lang="en-US" sz="2000" dirty="0"/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61" y="431757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40603" y="1325804"/>
            <a:ext cx="6833936" cy="67710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is a “free flap”?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A transplant of flesh/bone from one part of your body to another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It is used to rebuild the body part that was removed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A690AD-9B77-082B-FD73-491600284CC8}"/>
              </a:ext>
            </a:extLst>
          </p:cNvPr>
          <p:cNvSpPr txBox="1"/>
          <p:nvPr/>
        </p:nvSpPr>
        <p:spPr>
          <a:xfrm>
            <a:off x="440603" y="2146375"/>
            <a:ext cx="6833935" cy="86177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does it work?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flesh/bone is removed from its original part of the body along with its artery and vein.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free flap is used to rebuild the missing body part. The artery and vein are hooked up to a new artery and vein in the neck. This keeps the flap alive.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E63BD4-F04A-9233-C4BB-2EB22AC9ADE3}"/>
              </a:ext>
            </a:extLst>
          </p:cNvPr>
          <p:cNvSpPr txBox="1"/>
          <p:nvPr/>
        </p:nvSpPr>
        <p:spPr>
          <a:xfrm>
            <a:off x="440603" y="3164839"/>
            <a:ext cx="3888606" cy="104644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Ulnar Forearm Free Flap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This flap comes from the skin and fatty tissue of your forearm on the inside edge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missing skin from your forearm is replaced by a shaving of skin from your thigh (aka </a:t>
            </a:r>
            <a:r>
              <a:rPr lang="en-US" sz="1200" i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skin graft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).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E8F2A5-41C7-AC5E-84A0-83B8929ED584}"/>
              </a:ext>
            </a:extLst>
          </p:cNvPr>
          <p:cNvSpPr txBox="1"/>
          <p:nvPr/>
        </p:nvSpPr>
        <p:spPr>
          <a:xfrm>
            <a:off x="440603" y="4351885"/>
            <a:ext cx="3888606" cy="326243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to expect?</a:t>
            </a:r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Short term: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may have a drain and/or wound vacuum (VAC) for 5-7 days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Stitches or staples are removed in 5-7 days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arm will be in a splint to keep it still</a:t>
            </a:r>
          </a:p>
          <a:p>
            <a:pPr marL="287338" lvl="1" indent="-277813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Long term: </a:t>
            </a:r>
          </a:p>
          <a:p>
            <a:pPr marL="744538" lvl="2" indent="-277813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skin graft will take weeks-months to fully heal and may break down and re-heal during that time</a:t>
            </a:r>
          </a:p>
          <a:p>
            <a:pPr marL="744538" lvl="2" indent="-277813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may have temporary or permanent numbness around the wound and thumb</a:t>
            </a:r>
          </a:p>
          <a:p>
            <a:pPr marL="744538" lvl="2" indent="-277813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With proper physical therapy you should regain near normal movement and use of your wrist and hand.</a:t>
            </a:r>
          </a:p>
          <a:p>
            <a:pPr marL="744538" lvl="2" indent="-277813">
              <a:buFont typeface="Arial" panose="020B0604020202020204" pitchFamily="34" charset="0"/>
              <a:buChar char="•"/>
            </a:pPr>
            <a:r>
              <a:rPr lang="en-US" sz="1200" b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If you do not do the prescribed therapy, you may not recover.</a:t>
            </a: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612" y="431757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04EAE8B-4D00-8D1F-BC45-6B0F88850A56}"/>
              </a:ext>
            </a:extLst>
          </p:cNvPr>
          <p:cNvSpPr txBox="1"/>
          <p:nvPr/>
        </p:nvSpPr>
        <p:spPr>
          <a:xfrm>
            <a:off x="440603" y="7754923"/>
            <a:ext cx="6833934" cy="178510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to take care of the wound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No lifting more </a:t>
            </a:r>
            <a:r>
              <a:rPr lang="en-US" sz="1200">
                <a:latin typeface="Roboto" pitchFamily="34" charset="0"/>
                <a:ea typeface="Roboto" pitchFamily="34" charset="-122"/>
                <a:cs typeface="Roboto" pitchFamily="34" charset="-120"/>
              </a:rPr>
              <a:t>than 10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lbs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until your doctor clears you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Go to your prescribed physical therapy / occupational therapy appointments</a:t>
            </a:r>
            <a:b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200" b="1" u="sng" dirty="0">
                <a:latin typeface="Roboto" pitchFamily="34" charset="0"/>
                <a:ea typeface="Roboto" pitchFamily="34" charset="-122"/>
                <a:cs typeface="Roboto" pitchFamily="34" charset="-120"/>
              </a:rPr>
              <a:t>Dressing:</a:t>
            </a:r>
            <a:endParaRPr lang="en-US" sz="1200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1: Clean the wound with gentle soap and water or ½ strength hydrogen peroxide daily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2: Apply Aquaphor or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vaseline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to the incision / scars and skin graft to prevent scabs or crusts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3: Apply xeroform (yellow gauze) or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adaptic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to the incision and skin graft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4: Wrap the arm in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aguze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(snug – but not too tight!)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5: Wear the wrist splint for 1 month</a:t>
            </a:r>
          </a:p>
        </p:txBody>
      </p:sp>
      <p:pic>
        <p:nvPicPr>
          <p:cNvPr id="2" name="Object 9" descr="preencoded.png">
            <a:extLst>
              <a:ext uri="{FF2B5EF4-FFF2-40B4-BE49-F238E27FC236}">
                <a16:creationId xmlns:a16="http://schemas.microsoft.com/office/drawing/2014/main" id="{87E9FD0C-F0F6-9412-14ED-F63DF7945F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2804" y="3458826"/>
            <a:ext cx="2901103" cy="3591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67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62</TotalTime>
  <Words>358</Words>
  <Application>Microsoft Macintosh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Dziegielewski,Peter T</dc:creator>
  <cp:lastModifiedBy>Dziegielewski,Peter T</cp:lastModifiedBy>
  <cp:revision>3</cp:revision>
  <dcterms:created xsi:type="dcterms:W3CDTF">2023-03-31T13:19:35Z</dcterms:created>
  <dcterms:modified xsi:type="dcterms:W3CDTF">2025-08-01T19:25:08Z</dcterms:modified>
</cp:coreProperties>
</file>